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Mehrfinger-Zentrischgreifer I O-Ring-Montagegreifer I ORG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ORG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7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ORG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O-Ring-Montagegreifer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O-Ring-Montagegreifer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Greifer, der mit entsprechenden Aufsatzfingern in der Lage ist, O-Ringe, häufig auch Quad-Ringe und andere, sowohl auf Wellen (Außenmontage) als auch in Bohrungen (Innenmontage) zu montieren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Flexibel. Produktiv.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Backentripel 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Backentripel A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500">
                <a:solidFill>
                  <a:srgbClr val="003D6A"/>
                </a:solidFill>
              </a:rPr>
              <a:t>Außenmontage</a:t>
            </a:r>
          </a:p>
          <a:p>
            <a:r>
              <a:rPr lang="de-DE" sz="500">
                <a:solidFill>
                  <a:srgbClr val="003D6A"/>
                </a:solidFill>
              </a:rPr>
              <a:t>Der O-Ring wird durch alle sechs Finger gedehnt, der Greifer anschließend zur Montagenut auf der Welle bewegt. Zuerst werden die drei Finger von Backentripel A mit dem Linearhub zurückgezogen.</a:t>
            </a:r>
          </a:p>
          <a:p>
            <a:r>
              <a:rPr lang="de-DE" sz="500">
                <a:solidFill>
                  <a:srgbClr val="003D6A"/>
                </a:solidFill>
              </a:rPr>
              <a:t>Der O-Ring legt sich durch die Triangelform, die sich durch das verbleibende Halten der drei Finger von Backentripel B einstellt, bereits teilweise in die Nut hinein. Der ganze Greifer wird nun zurückgezogen. Der O-Ring zieht sich nun zwangsläufig ganz in seine Montagenut.</a:t>
            </a:r>
          </a:p>
          <a:p>
            <a:r>
              <a:rPr lang="de-DE" sz="500">
                <a:solidFill>
                  <a:srgbClr val="003D6A"/>
                </a:solidFill>
              </a:rPr>
              <a:t>Innenmontage</a:t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Außen- und Innenmontage mit einem Greifer </a:t>
            </a:r>
            <a:r>
              <a:rPr lang="de-DE" sz="1200">
                <a:solidFill>
                  <a:srgbClr val="003D6A"/>
                </a:solidFill>
              </a:rPr>
              <a:t>für Flexibilität und Kostenersparnis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Prozesssicherheit durch neues Montageprinzip </a:t>
            </a:r>
            <a:r>
              <a:rPr lang="de-DE" sz="1200">
                <a:solidFill>
                  <a:srgbClr val="003D6A"/>
                </a:solidFill>
              </a:rPr>
              <a:t>für hohe Verfügbarkeiten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 Montagefinger bei Außenmontage </a:t>
            </a:r>
            <a:r>
              <a:rPr lang="de-DE" sz="1200">
                <a:solidFill>
                  <a:srgbClr val="003D6A"/>
                </a:solidFill>
              </a:rPr>
              <a:t>für gängige Ring-Größen zur schnellen Inbetriebnahme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Anzahl Finger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Schließzeit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Öffnungszeit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[s]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[s]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