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3-Finger-Zentrischgreifer I Zentrischgreifer I EZN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EZN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498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49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80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EZN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Zentrischgreifer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Zentrischgreifer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Der einzige elektrische 3-Finger-Zentrischgreifer mit Vielzahlführung.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Servoelektrischer 3-Finger-Zentrischgreifer mit großer Greifkraft und hoher Momentenaufnahme durch Vielzahn-Gleitführung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Flexibel. Stark.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Spindelmutter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wälzgelagerte Spindelmutter überträgt die Rotationsbewegung des Servomotors in die Axialbewegung des Keilhakens.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 Backenbewegung.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Antriebskonzept Servomotor </a:t>
            </a:r>
            <a:r>
              <a:rPr lang="de-DE" sz="1200">
                <a:solidFill>
                  <a:srgbClr val="003D6A"/>
                </a:solidFill>
              </a:rPr>
              <a:t>für flexible Anwendung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Mit externer Elektronik </a:t>
            </a:r>
            <a:r>
              <a:rPr lang="de-DE" sz="1200">
                <a:solidFill>
                  <a:srgbClr val="003D6A"/>
                </a:solidFill>
              </a:rPr>
              <a:t>zur einfachen Einbindung in bestehende Steuerungskonzepte über PROFINET, PROFIBUS oder CAN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Möglichkeit der Vorpositionierung </a:t>
            </a:r>
            <a:r>
              <a:rPr lang="de-DE" sz="1200">
                <a:solidFill>
                  <a:srgbClr val="003D6A"/>
                </a:solidFill>
              </a:rPr>
              <a:t>zur Taktzeitreduktion durch kurzen Arbeitshub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Vielzahn-Gleitführung </a:t>
            </a:r>
            <a:r>
              <a:rPr lang="de-DE" sz="1200">
                <a:solidFill>
                  <a:srgbClr val="003D6A"/>
                </a:solidFill>
              </a:rPr>
              <a:t>für präzise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einer Greiferseite in zwei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</a:tblGrid>
              <a:tr xmlns:rel="http://schemas.openxmlformats.org/package/2006/relationships" xmlns:f="http://www.f.com" h="253080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Nennspannung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[V DC]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0.98 .. 1.08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2.3 .. 2.48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