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2-Finger-Parallelgreifer I Großhubgreifer I LEG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LEG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0026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00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23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LEG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Großhubgreifer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Großhubgreifer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Leichtbaugreifer, gewichtsoptimiert mit variabler Fingerbewegung und großem Hub.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Variabler Hub bis 281 mm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Elektrischer 2-Finger-Parallelgreifer mit leichtgängiger Doppelprofilschienenführung und adaptierbarem Servomotor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Flexibel. Leicht. Produktiv.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Grundbacke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Kugelumlaufführung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Kinematik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Motoreinbauraum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000">
                <a:solidFill>
                  <a:srgbClr val="003D6A"/>
                </a:solidFill>
              </a:rPr>
              <a:t>Mit ein bzw. zwei Servomotoren werden über einen Zahnriemen die zwei Kugelgewindetriebe angetrieben, welche somit die Grundbacken bewegen.</a:t>
            </a:r>
          </a:p>
          <a:p>
            <a:r>
              <a:rPr lang="de-DE" sz="1000">
                <a:solidFill>
                  <a:srgbClr val="003D6A"/>
                </a:solidFill>
              </a:rPr>
              <a:t>Durch zwei Antriebe kann jede Backe unabhängig verfahren werden. Beim Antrieb mit einem Servomotor wird über eine Kupplung die links- und rechtsläufige Spindel miteinander synchronisiert.</a:t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Linearführung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Große Momentenaufnahme durch Doppelprofilschienenführung </a:t>
            </a:r>
            <a:r>
              <a:rPr lang="de-DE" sz="1200">
                <a:solidFill>
                  <a:srgbClr val="003D6A"/>
                </a:solidFill>
              </a:rPr>
              <a:t>geeignet für den Einsatz langer Greiferfinger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Extrem schmale Bauweise </a:t>
            </a:r>
            <a:r>
              <a:rPr lang="de-DE" sz="1200">
                <a:solidFill>
                  <a:srgbClr val="003D6A"/>
                </a:solidFill>
              </a:rPr>
              <a:t>für minimale Störkonturen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Adaptierbarer Antriebsmotor </a:t>
            </a:r>
            <a:r>
              <a:rPr lang="de-DE" sz="1200">
                <a:solidFill>
                  <a:srgbClr val="003D6A"/>
                </a:solidFill>
              </a:rPr>
              <a:t>zur flexiblen Ansteuerung und einfachen Einbindung in bestehende Steuerungskonzepte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Positions- und momentengesteuertes Verfahren des Greifers </a:t>
            </a:r>
            <a:r>
              <a:rPr lang="de-DE" sz="1200">
                <a:solidFill>
                  <a:srgbClr val="003D6A"/>
                </a:solidFill>
              </a:rPr>
              <a:t>für hochflexibles Greifen von verschiedensten Geometrien und Teilearten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Synchrones wie auch asynchrones Verfahren der Finger </a:t>
            </a:r>
            <a:r>
              <a:rPr lang="de-DE" sz="1200">
                <a:solidFill>
                  <a:srgbClr val="003D6A"/>
                </a:solidFill>
              </a:rPr>
              <a:t>für unterschiedlichste Greifanwendungen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Sicherheitsfunktionen wie STO und SLS </a:t>
            </a:r>
            <a:r>
              <a:rPr lang="de-DE" sz="1200">
                <a:solidFill>
                  <a:srgbClr val="003D6A"/>
                </a:solidFill>
              </a:rPr>
              <a:t>sind durch Verwendung eines geeigneten Antriebsmotors und Reglers realisierbar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Für gängige Roboteradaptionen lieferbar </a:t>
            </a:r>
            <a:r>
              <a:rPr lang="de-DE" sz="1200">
                <a:solidFill>
                  <a:srgbClr val="003D6A"/>
                </a:solidFill>
              </a:rPr>
              <a:t>nach ISO 9409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Min. Greifkraft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Greifkraft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1050 .. 1500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5.25 .. 7.5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1050 .. 1500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5.25 .. 7.5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281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1050 .. 1500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5.25 .. 7.5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