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gripper module I Parallel Gripper Swivel Module I GSM-P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GSM-P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39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39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GSM-P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Parallel Gripper Swivel 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Parallel Gripper Swivel 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Only 0.37 kg weight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Compact gripper swivel combination, consisting of a powerful rotor drive, an end position and damping device as well as a 2-finger parallel gripper.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Energy-efficient.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Gripper 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Pre-adjustment of rotating angle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Stop damping assembly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Vane swivel unit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swivel drive rotates the integrated gripper by applying pressure from a rotor. It is driven by its own piston. The piston motion is subsequently transformed into a synchronized gripping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Hydraulic shock absorber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Space-saving </a:t>
            </a:r>
            <a:r>
              <a:rPr lang="de-DE" sz="1200">
                <a:solidFill>
                  <a:srgbClr val="003D6A"/>
                </a:solidFill>
              </a:rPr>
              <a:t>as the rotary drive, end-position damping unit and gripper are merged in one compact module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Cost-saving </a:t>
            </a:r>
            <a:r>
              <a:rPr lang="de-DE" sz="1200">
                <a:solidFill>
                  <a:srgbClr val="003D6A"/>
                </a:solidFill>
              </a:rPr>
              <a:t>due to the omission of adapter plates and the costs associated with project planning, and engineering design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Powerful </a:t>
            </a:r>
            <a:r>
              <a:rPr lang="de-DE" sz="1200">
                <a:solidFill>
                  <a:srgbClr val="003D6A"/>
                </a:solidFill>
              </a:rPr>
              <a:t>for even greater masses and inertias due to the variant with hydraulic shock absorbers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</a:t>
            </a:r>
            <a:r>
              <a:rPr lang="de-DE" sz="1200">
                <a:solidFill>
                  <a:srgbClr val="003D6A"/>
                </a:solidFill>
              </a:rPr>
              <a:t>through several mounting options, infinitely adjustable swiveling angle and numerous product versions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Cross roller guidance </a:t>
            </a:r>
            <a:r>
              <a:rPr lang="de-DE" sz="1200">
                <a:solidFill>
                  <a:srgbClr val="003D6A"/>
                </a:solidFill>
              </a:rPr>
              <a:t>for precise gripping through due to a scope-free base jaw guidance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Process reliable </a:t>
            </a:r>
            <a:r>
              <a:rPr lang="de-DE" sz="1200">
                <a:solidFill>
                  <a:srgbClr val="003D6A"/>
                </a:solidFill>
              </a:rPr>
              <a:t>as moving cables and hoses are replaced by integrated feed-throughs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on three gripper sides in five screwing directions </a:t>
            </a:r>
            <a:r>
              <a:rPr lang="de-DE" sz="1200">
                <a:solidFill>
                  <a:srgbClr val="003D6A"/>
                </a:solidFill>
              </a:rPr>
              <a:t>for universal and flexible assembly of the gripper swivel module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the specific adaption of the gripper swivel module in all automation solutions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accessories </a:t>
            </a:r>
            <a:r>
              <a:rPr lang="de-DE" sz="1200">
                <a:solidFill>
                  <a:srgbClr val="003D6A"/>
                </a:solidFill>
              </a:rPr>
              <a:t>due to the use of existing gripper components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39 .. 51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66 .. 87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54 .. 69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105 .. 135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93 .. 114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1.19 .. 1.2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120 .. 162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114 .. 147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1.39 .. 1.51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