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Greif-Schwenk-Modul I Parallel-Greif-Schwenk-Modul I GSM-P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GSM-P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02392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0239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0236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Produktpräsentation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GSM-P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Parallel-Greif-Schwenk-Modul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Parallel-Greif-Schwenk-Modul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/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>Nur 0,37 kg Eigenmasse</a:t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Kompakte Greif-Schwenk-Kombination, bestehend aus einem kräftigen Schwenkflügelantrieb, einer Endlagen- und Dämpfungseinrichtung sowie einem 2-Finger-Parallelgreifer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Flexibel. Energieeffizient. Kompakt.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Funktionsprinzip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Grundbacke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Greiferantrieb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Drehwinkelvoreinstellung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Anschlag-Dämpfungs-Baugruppe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Schwenkflügel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>Der Schwenkantrieb dreht durch Druckbeaufschlagung eines Drehflügels den integrierten Greifer. Dieser selbst wird über einen eigenen Kolben angetrieben. Die Kolbenbewegung wird anschließend in eine synchrone Greifbewegung umgelenkt.</a:t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grpSp>
        <p:nvGrpSpPr>
          <p:cNvPr id="36" name="Gruppieren 35"/>
          <p:cNvGrpSpPr/>
          <p:nvPr/>
        </p:nvGrpSpPr>
        <p:grpSpPr>
          <a:xfrm>
            <a:off x="4320559" y="3733199"/>
            <a:ext cx="4427793" cy="278713"/>
            <a:chOff x="324535" y="1770531"/>
            <a:chExt cx="6210971" cy="371617"/>
          </a:xfrm>
        </p:grpSpPr>
        <p:sp>
          <p:nvSpPr>
            <p:cNvPr id="37" name="Textfeld 36"/>
            <p:cNvSpPr txBox="1"/>
            <p:nvPr/>
          </p:nvSpPr>
          <p:spPr>
            <a:xfrm>
              <a:off x="576735" y="1772816"/>
              <a:ext cx="5958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Hydraulischer Stoßdämpfer</a:t>
              </a:r>
            </a:p>
          </p:txBody>
        </p:sp>
        <p:grpSp>
          <p:nvGrpSpPr>
            <p:cNvPr id="38" name="Gruppieren 37"/>
            <p:cNvGrpSpPr/>
            <p:nvPr/>
          </p:nvGrpSpPr>
          <p:grpSpPr>
            <a:xfrm>
              <a:off x="324535" y="1770531"/>
              <a:ext cx="318475" cy="338555"/>
              <a:chOff x="317971" y="777998"/>
              <a:chExt cx="318475" cy="338555"/>
            </a:xfrm>
          </p:grpSpPr>
          <p:sp>
            <p:nvSpPr>
              <p:cNvPr id="3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40" name="Textfeld 39"/>
              <p:cNvSpPr txBox="1"/>
              <p:nvPr/>
            </p:nvSpPr>
            <p:spPr>
              <a:xfrm>
                <a:off x="317971" y="777998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6</a:t>
                </a:r>
              </a:p>
            </p:txBody>
          </p:sp>
        </p:grp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Funktionsbeschreibung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Vorteile – Ihr Nutzen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Platzsparend </a:t>
            </a:r>
            <a:r>
              <a:rPr lang="de-DE" sz="1200">
                <a:solidFill>
                  <a:srgbClr val="003D6A"/>
                </a:solidFill>
              </a:rPr>
              <a:t>durch die kompakte Verschmelzung von Drehantrieb, Anschlags-Dämpfungseinheit und Greifer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Kostensenkend </a:t>
            </a:r>
            <a:r>
              <a:rPr lang="de-DE" sz="1200">
                <a:solidFill>
                  <a:srgbClr val="003D6A"/>
                </a:solidFill>
              </a:rPr>
              <a:t>durch den Entfall der Adapterplatten und des Projektierungs- bzw. Konstruktionsaufwandes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Leistungsfähig </a:t>
            </a:r>
            <a:r>
              <a:rPr lang="de-DE" sz="1200">
                <a:solidFill>
                  <a:srgbClr val="003D6A"/>
                </a:solidFill>
              </a:rPr>
              <a:t>für noch höhere Massen und Trägheiten durch die Variante mit hydraulischen Stoßdämpfern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Flexibel </a:t>
            </a:r>
            <a:r>
              <a:rPr lang="de-DE" sz="1200">
                <a:solidFill>
                  <a:srgbClr val="003D6A"/>
                </a:solidFill>
              </a:rPr>
              <a:t>durch mehrfache Anschraubmöglichkeiten, stufenlose Schwenkwinkeleinstellung und zahlreiche Produktvarianten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Kreuzrollenführung </a:t>
            </a:r>
            <a:r>
              <a:rPr lang="de-DE" sz="1200">
                <a:solidFill>
                  <a:srgbClr val="003D6A"/>
                </a:solidFill>
              </a:rPr>
              <a:t>für präzises Greifen durch spielarme Grundbackenführung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Prozesssicher </a:t>
            </a:r>
            <a:r>
              <a:rPr lang="de-DE" sz="1200">
                <a:solidFill>
                  <a:srgbClr val="003D6A"/>
                </a:solidFill>
              </a:rPr>
              <a:t>durch das Ersetzen von mitbewegten Kabeln und Schläuchen durch integrierte Durchführungen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Befestigung an drei Greiferseiten in fünf Anschraubrichtungen </a:t>
            </a:r>
            <a:r>
              <a:rPr lang="de-DE" sz="1200">
                <a:solidFill>
                  <a:srgbClr val="003D6A"/>
                </a:solidFill>
              </a:rPr>
              <a:t>für universelle und flexible Montage des Greif-Schwenk-Moduls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Energieversorgung über schlauchlosen Direktanschluss oder über Verschraubungen </a:t>
            </a:r>
            <a:r>
              <a:rPr lang="de-DE" sz="1200">
                <a:solidFill>
                  <a:srgbClr val="003D6A"/>
                </a:solidFill>
              </a:rPr>
              <a:t>für die spezifische Adaption des Greif-Schwenk-Moduls in alle Automatisierungslösungen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Umfangreiches Zubehör </a:t>
            </a:r>
            <a:r>
              <a:rPr lang="de-DE" sz="1200">
                <a:solidFill>
                  <a:srgbClr val="003D6A"/>
                </a:solidFill>
              </a:rPr>
              <a:t>durch Verwendung von bereits existierenden Greiferkomponenten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Technische Daten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928130"/>
                <a:gridCol xmlns:rel="http://schemas.openxmlformats.org/package/2006/relationships" xmlns:f="http://www.f.com" w="928130"/>
                <a:gridCol xmlns:rel="http://schemas.openxmlformats.org/package/2006/relationships" xmlns:f="http://www.f.com" w="928130"/>
                <a:gridCol xmlns:rel="http://schemas.openxmlformats.org/package/2006/relationships" xmlns:f="http://www.f.com" w="928130"/>
                <a:gridCol xmlns:rel="http://schemas.openxmlformats.org/package/2006/relationships" xmlns:f="http://www.f.com" w="928130"/>
                <a:gridCol xmlns:rel="http://schemas.openxmlformats.org/package/2006/relationships" xmlns:f="http://www.f.com" w="928130"/>
                <a:gridCol xmlns:rel="http://schemas.openxmlformats.org/package/2006/relationships" xmlns:f="http://www.f.com" w="928130"/>
                <a:gridCol xmlns:rel="http://schemas.openxmlformats.org/package/2006/relationships" xmlns:f="http://www.f.com" w="928130"/>
                <a:gridCol xmlns:rel="http://schemas.openxmlformats.org/package/2006/relationships" xmlns:f="http://www.f.com" w="928130"/>
              </a:tblGrid>
              <a:tr xmlns:rel="http://schemas.openxmlformats.org/package/2006/relationships" xmlns:f="http://www.f.com" h="253080">
                <a:tc gridSpan="9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Technische Daten Übersicht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Baugröße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Hub pro Backe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Schließkraft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Öffnungskraft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Drehmoment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Drehwinkel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Empfohlenes Werkstückgewicht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Eigenmasse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zulässige Fingerlänge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39 .. 51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33 .. 48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0.35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90 .. 180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0.37 .. 0.42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66 .. 87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54 .. 69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90 .. 180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0.33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0.43 .. 0.5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105 .. 135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93 .. 114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2.9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90 .. 180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0.52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1.19 .. 1.2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120 .. 162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114 .. 147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2.7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90 .. 180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0.61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1.39 .. 1.51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