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 Radial Gripper I Sealed gripper I DRG</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DRG</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2316.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23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22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DRG</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Sealed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Sealed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Sealed 180° angular gripper for the use in contaminated environments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400" b="1">
                <a:solidFill>
                  <a:schemeClr val="bg1"/>
                </a:solidFill>
              </a:rPr>
              <a:t>Fully encapsulated. Narrower. More flexible.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Housing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Kinematics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Base fingers</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Position monitoring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round piston is pushed upwards or downwards with compressed air.</a:t>
            </a:r>
          </a:p>
          <a:p>
            <a:r>
              <a:rPr lang="de-DE" sz="1100">
                <a:solidFill>
                  <a:srgbClr val="003D6A"/>
                </a:solidFill>
              </a:rPr>
              <a:t>In the process, the two pins of the slotted link gear move in unison and relative to the groove in the top jaws. In the gripping moment, these two pins reach the largest lever arm.</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Completely sealed gripper version </a:t>
            </a:r>
            <a:r>
              <a:rPr lang="de-DE" sz="1200">
                <a:solidFill>
                  <a:srgbClr val="003D6A"/>
                </a:solidFill>
              </a:rPr>
              <a:t>allows applications in dirty environments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Air supply via hose-free direct connection or screw connections </a:t>
            </a:r>
            <a:r>
              <a:rPr lang="de-DE" sz="1200">
                <a:solidFill>
                  <a:srgbClr val="003D6A"/>
                </a:solidFill>
              </a:rPr>
              <a:t>for flexible pressure supply in all automated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Equipped with gripping force maintenance device </a:t>
            </a:r>
            <a:r>
              <a:rPr lang="de-DE" sz="1200">
                <a:solidFill>
                  <a:srgbClr val="003D6A"/>
                </a:solidFill>
              </a:rPr>
              <a:t>ensuring that the workpiece stays gripped in case of power drop</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Opening angle adjustable from 20° to 180° </a:t>
            </a:r>
            <a:r>
              <a:rPr lang="de-DE" sz="1200">
                <a:solidFill>
                  <a:srgbClr val="003D6A"/>
                </a:solidFill>
              </a:rPr>
              <a:t>for a versatile field of applications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Kinematics </a:t>
            </a:r>
            <a:r>
              <a:rPr lang="de-DE" sz="1200">
                <a:solidFill>
                  <a:srgbClr val="003D6A"/>
                </a:solidFill>
              </a:rPr>
              <a:t>Slotted link gear for centric gripping with large opening/closing movements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784392"/>
                <a:gridCol xmlns:rel="http://schemas.openxmlformats.org/package/2006/relationships" xmlns:f="http://www.f.com" w="2784392"/>
                <a:gridCol xmlns:rel="http://schemas.openxmlformats.org/package/2006/relationships" xmlns:f="http://www.f.com" w="2784392"/>
              </a:tblGrid>
              <a:tr xmlns:rel="http://schemas.openxmlformats.org/package/2006/relationships" xmlns:f="http://www.f.com" h="253080">
                <a:tc gridSpan="3">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Opening angle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permissible finger length</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