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2-Finger Radial Gripper I Universal gripper I PRG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PRG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02244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0224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023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Product presentation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PRG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Universal gripper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Universal gripper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>The most powerful pneumatic radial gripper with 180° opening angle on the market.</a:t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>Up to 295 Nm closing moment</a:t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180° radial gripper with powerful 1-shift slotted link gear and oval piston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Flexible. Powerful. Slim.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Principle of function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Kinematics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Base Jaw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Housing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Damping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Monitoring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The patented “1-pin link guide” converts the movement into a powerful closing torque. The closing moment is additionally reinforced by the curved shape of the guidance.</a:t>
            </a:r>
          </a:p>
          <a:p>
            <a:r>
              <a:rPr lang="de-DE" sz="1100">
                <a:solidFill>
                  <a:srgbClr val="003D6A"/>
                </a:solidFill>
              </a:rPr>
              <a:t>In addition to a rapid stroke behaviour the slotted link also assures a nearly constant closing torque over a large closing angle range.</a:t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Functional description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Advantages – Your benefits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Kinematics </a:t>
            </a:r>
            <a:r>
              <a:rPr lang="de-DE" sz="1200">
                <a:solidFill>
                  <a:srgbClr val="003D6A"/>
                </a:solidFill>
              </a:rPr>
              <a:t>the 1-shift slotted link gear assures a consistant closing moment from -5° to +7°.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Optimized cycle time due to innovative damping </a:t>
            </a:r>
            <a:r>
              <a:rPr lang="de-DE" sz="1200">
                <a:solidFill>
                  <a:srgbClr val="003D6A"/>
                </a:solidFill>
              </a:rPr>
              <a:t>directly integrated drive chain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Maximum compact performance </a:t>
            </a:r>
            <a:r>
              <a:rPr lang="de-DE" sz="1200">
                <a:solidFill>
                  <a:srgbClr val="003D6A"/>
                </a:solidFill>
              </a:rPr>
              <a:t>for higher closing moments, longer and stable gripper fingers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Many options ensure a higher degree of flexibility </a:t>
            </a:r>
            <a:r>
              <a:rPr lang="de-DE" sz="1200">
                <a:solidFill>
                  <a:srgbClr val="003D6A"/>
                </a:solidFill>
              </a:rPr>
              <a:t>adjusted to the individual application, the PRG is also available with a mechanic gripping force maintenance, as a high-temperature version, and with three opening angle versions 30°/60°/90°.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Air supply via hose-free direct connection or screw connections </a:t>
            </a:r>
            <a:r>
              <a:rPr lang="de-DE" sz="1200">
                <a:solidFill>
                  <a:srgbClr val="003D6A"/>
                </a:solidFill>
              </a:rPr>
              <a:t>for flexible pressure supply in all automated systems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Technical data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2784392"/>
                <a:gridCol xmlns:rel="http://schemas.openxmlformats.org/package/2006/relationships" xmlns:f="http://www.f.com" w="2784392"/>
                <a:gridCol xmlns:rel="http://schemas.openxmlformats.org/package/2006/relationships" xmlns:f="http://www.f.com" w="2784392"/>
              </a:tblGrid>
              <a:tr xmlns:rel="http://schemas.openxmlformats.org/package/2006/relationships" xmlns:f="http://www.f.com" h="253080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Technical data overview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Size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Opening angle per jaw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permissible finger length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30 .. 90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30 .. 90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30 .. 90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30 .. 90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30 .. 90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30 .. 90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160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30 .. 90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30 .. 90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240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