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2-Finger-Radialgreifer I Universalgreifer I PRG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24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2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3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kräftigste pneumatische Radialgreifer mit 180° Öffnungswinkel am Markt.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295 Nm Schließmoment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180°-Radialgreifer mit kräftigem 1-Stift-Kulissenantrieb und Ovalkolben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Leistungsstark. Schmal.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Abfrage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Die patentierte „1-Stift-Kulissenführung“ setzt die Bewegung in ein kraftvolles Schließmoment um. Das Schließmoment wird zusätzlich durch die gekrümmte Ausführung der Kulissenform verstärkt.</a:t>
            </a:r>
          </a:p>
          <a:p>
            <a:r>
              <a:rPr lang="de-DE" sz="1000">
                <a:solidFill>
                  <a:srgbClr val="003D6A"/>
                </a:solidFill>
              </a:rPr>
              <a:t>Die Nutkulisse sorgt neben einem Kraft-Eilhub-Verhalten außerdem auch für ein nahezu konstantes Schließmoment über einen großen Schließwinkelbereich.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Kinematik </a:t>
            </a:r>
            <a:r>
              <a:rPr lang="de-DE" sz="1200">
                <a:solidFill>
                  <a:srgbClr val="003D6A"/>
                </a:solidFill>
              </a:rPr>
              <a:t>die 1-Stift-Kulissenführung gewährleistet ein nahezu gleichbleibendes Schließmoment bei Schließwinkeln von -5° bis +7°.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Taktzeitoptimiert durch innovative Dämpfung </a:t>
            </a:r>
            <a:r>
              <a:rPr lang="de-DE" sz="1200">
                <a:solidFill>
                  <a:srgbClr val="003D6A"/>
                </a:solidFill>
              </a:rPr>
              <a:t>direkt im Antriebsstrang integriert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Maximale Leistungsdichte </a:t>
            </a:r>
            <a:r>
              <a:rPr lang="de-DE" sz="1200">
                <a:solidFill>
                  <a:srgbClr val="003D6A"/>
                </a:solidFill>
              </a:rPr>
              <a:t>für höhere Schließmomente, längere und stabilere Greiferfinger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Viele Optionen für noch mehr Flexibilität </a:t>
            </a:r>
            <a:r>
              <a:rPr lang="de-DE" sz="1200">
                <a:solidFill>
                  <a:srgbClr val="003D6A"/>
                </a:solidFill>
              </a:rPr>
              <a:t>abgestimmt auf die jeweilige Anwendung gibt es den PRG auch mit mechanischer Greifkrafterhaltung, als Hochtemperatur-Version sowie in den drei Öffnungswinkelvarianten 30°/60°/90°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Öffnungswinkel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