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 Angular Gripper I Angular Gripper for small components I SGW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SGW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482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48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4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SGW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Angular Gripper for small components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800" b="1">
                <a:solidFill>
                  <a:schemeClr val="bg1"/>
                </a:solidFill>
              </a:rPr>
              <a:t>Angular Gripper for small components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Small, simple pressurized plastic angular gripper with spring return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Light. Fast.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Lever mechanism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horizontally arranged pistons are pressed away from each other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base jaws are opened at an angle and in a synchronized fashion by the bearing-mounted lever mechanism.</a:t>
            </a:r>
          </a:p>
          <a:p>
            <a:r>
              <a:rPr lang="de-DE" sz="1100">
                <a:solidFill>
                  <a:srgbClr val="003D6A"/>
                </a:solidFill>
              </a:rPr>
              <a:t>Reset is done by compression spring.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Housing made of plastic </a:t>
            </a:r>
            <a:r>
              <a:rPr lang="de-DE" sz="1200">
                <a:solidFill>
                  <a:srgbClr val="003D6A"/>
                </a:solidFill>
              </a:rPr>
              <a:t>Making the gripper extremely light and free from corrosion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One-way acting 3-fold piston with lever gear </a:t>
            </a:r>
            <a:r>
              <a:rPr lang="de-DE" sz="1200">
                <a:solidFill>
                  <a:srgbClr val="003D6A"/>
                </a:solidFill>
              </a:rPr>
              <a:t>for high power transmission and synchronized gripping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Spring-loaded pressure piece </a:t>
            </a:r>
            <a:r>
              <a:rPr lang="de-DE" sz="1200">
                <a:solidFill>
                  <a:srgbClr val="003D6A"/>
                </a:solidFill>
              </a:rPr>
              <a:t>for optional pressing and separating of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favorable in price </a:t>
            </a:r>
            <a:r>
              <a:rPr lang="de-DE" sz="1200">
                <a:solidFill>
                  <a:srgbClr val="003D6A"/>
                </a:solidFill>
              </a:rPr>
              <a:t>especially suitable for low-budget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728243"/>
                <a:gridCol xmlns:rel="http://schemas.openxmlformats.org/package/2006/relationships" xmlns:f="http://www.f.com" w="2592365"/>
                <a:gridCol xmlns:rel="http://schemas.openxmlformats.org/package/2006/relationships" xmlns:f="http://www.f.com" w="1728243"/>
                <a:gridCol xmlns:rel="http://schemas.openxmlformats.org/package/2006/relationships" xmlns:f="http://www.f.com" w="230432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