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3-Finger-Winkelgreifer I Kleinteile-Winkelgreifer I SGW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SGW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8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8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4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SGW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Kleinteile-Winkelgreifer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Kleinteile-Winkelgreifer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Kleiner, einfach beaufschlagter Kunststoff-Winkelgreifer mit Federrückstellung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Leicht. Schnell.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Hebelgetriebe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horizontal angeordneten Kolben werden über Druckluft voneinander weggedrückt.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Durch das gelagerte Hebelgetriebe werden die Grundbacken winklig geöffnet sowie synchronisiert.</a:t>
            </a:r>
          </a:p>
          <a:p>
            <a:r>
              <a:rPr lang="de-DE" sz="1100">
                <a:solidFill>
                  <a:srgbClr val="003D6A"/>
                </a:solidFill>
              </a:rPr>
              <a:t>Die Rückstellung erfolgt durch eine Druckfeder.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Gehäuse aus Kunststoff </a:t>
            </a:r>
            <a:r>
              <a:rPr lang="de-DE" sz="1200">
                <a:solidFill>
                  <a:srgbClr val="003D6A"/>
                </a:solidFill>
              </a:rPr>
              <a:t>Greifer dadurch sehr leicht und korrosionsfrei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Einfach wirkender 3fach-Kolbenantrieb mit Hebelgetriebe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Federnder Andrückstern </a:t>
            </a:r>
            <a:r>
              <a:rPr lang="de-DE" sz="1200">
                <a:solidFill>
                  <a:srgbClr val="003D6A"/>
                </a:solidFill>
              </a:rPr>
              <a:t>zum optionalen An- und Abdrücken von Werkstücken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Kostengünstig </a:t>
            </a:r>
            <a:r>
              <a:rPr lang="de-DE" sz="1200">
                <a:solidFill>
                  <a:srgbClr val="003D6A"/>
                </a:solidFill>
              </a:rPr>
              <a:t>besonders für Low-Budget-Anwendungen geeignet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728243"/>
                <a:gridCol xmlns:rel="http://schemas.openxmlformats.org/package/2006/relationships" xmlns:f="http://www.f.com" w="2592365"/>
                <a:gridCol xmlns:rel="http://schemas.openxmlformats.org/package/2006/relationships" xmlns:f="http://www.f.com" w="1728243"/>
                <a:gridCol xmlns:rel="http://schemas.openxmlformats.org/package/2006/relationships" xmlns:f="http://www.f.com" w="230432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