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Angular Gripper I Gripper for small components I SWG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SWG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2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SWG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Gripper for small components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Gripper for small components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Low interfering contour due to slim, compact design.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5 mm narrow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Narrow double-acting 2-finger angular gripper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Slim. Reliable. Fast.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fingers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Gripping force maintenance device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 is moved up and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kinematics transforms this vertical motion into a synchronous and rotatory gripping motion of the base jaws.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Slim design </a:t>
            </a:r>
            <a:r>
              <a:rPr lang="de-DE" sz="1200">
                <a:solidFill>
                  <a:srgbClr val="003D6A"/>
                </a:solidFill>
              </a:rPr>
              <a:t>allowing the grippers to be arranged in a row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Spring-supported gripping force maintenance </a:t>
            </a:r>
            <a:r>
              <a:rPr lang="de-DE" sz="1200">
                <a:solidFill>
                  <a:srgbClr val="003D6A"/>
                </a:solidFill>
              </a:rPr>
              <a:t>holds the workpiece even in case of a loss of pressure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Wedge-hook design </a:t>
            </a:r>
            <a:r>
              <a:rPr lang="de-DE" sz="1200">
                <a:solidFill>
                  <a:srgbClr val="003D6A"/>
                </a:solidFill>
              </a:rPr>
              <a:t>for high power transmission and synchronized gripping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Light and compact design </a:t>
            </a:r>
            <a:r>
              <a:rPr lang="de-DE" sz="1200">
                <a:solidFill>
                  <a:srgbClr val="003D6A"/>
                </a:solidFill>
              </a:rPr>
              <a:t>for space-saving handling without interfering contours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Monitoring via electronic magnetic switches </a:t>
            </a:r>
            <a:r>
              <a:rPr lang="de-DE" sz="1200">
                <a:solidFill>
                  <a:srgbClr val="003D6A"/>
                </a:solidFill>
              </a:rPr>
              <a:t>a space-saving feature in a slot in the housing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728243"/>
                <a:gridCol xmlns:rel="http://schemas.openxmlformats.org/package/2006/relationships" xmlns:f="http://www.f.com" w="2592365"/>
                <a:gridCol xmlns:rel="http://schemas.openxmlformats.org/package/2006/relationships" xmlns:f="http://www.f.com" w="1728243"/>
                <a:gridCol xmlns:rel="http://schemas.openxmlformats.org/package/2006/relationships" xmlns:f="http://www.f.com" w="230432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0.069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0.106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