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2-Finger-Winkelgreifer I Kleinteilegreifer I SWG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SWG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62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6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SWG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Kleinteilegreifer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Kleinteilegreifer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Geringe Störkontur durch schmale, kompakte Bauweise.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5 mm schmal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Schmaler, doppelbeaufschlagter 2-Finger-Winkelgreifer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Schmal. Zuverlässig. Schnell.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Kinematik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Grundfinger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Sensorik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Greifkrafterhaltung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Kolben wird über Druckluft nach oben bzw. unten bewegt.</a:t>
            </a:r>
          </a:p>
          <a:p>
            <a:r>
              <a:rPr lang="de-DE" sz="1100">
                <a:solidFill>
                  <a:srgbClr val="003D6A"/>
                </a:solidFill>
              </a:rPr>
              <a:t>Die Kinematik formt über das Hebelsystem die vertikale Bewegung in eine synchrone, rotatorische Bewegung der Grundbacken um.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Schmale Bauweise </a:t>
            </a:r>
            <a:r>
              <a:rPr lang="de-DE" sz="1200">
                <a:solidFill>
                  <a:srgbClr val="003D6A"/>
                </a:solidFill>
              </a:rPr>
              <a:t>dadurch konstruktive Möglichkeit zur Greiferanordnung in Reihe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Federgestützte Greifkrafterhaltung </a:t>
            </a:r>
            <a:r>
              <a:rPr lang="de-DE" sz="1200">
                <a:solidFill>
                  <a:srgbClr val="003D6A"/>
                </a:solidFill>
              </a:rPr>
              <a:t>hält das Werkstück bei Druckverlust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Keilhakenprinzip </a:t>
            </a:r>
            <a:r>
              <a:rPr lang="de-DE" sz="1200">
                <a:solidFill>
                  <a:srgbClr val="003D6A"/>
                </a:solidFill>
              </a:rPr>
              <a:t>für hohe Kraftübertragung und synchronisiertes Greifen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Leichte und kompakte Bauweise </a:t>
            </a:r>
            <a:r>
              <a:rPr lang="de-DE" sz="1200">
                <a:solidFill>
                  <a:srgbClr val="003D6A"/>
                </a:solidFill>
              </a:rPr>
              <a:t>für platzsparende Handhabung ohne Störkonturen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Abfrage über elektronische Magnetschalter </a:t>
            </a:r>
            <a:r>
              <a:rPr lang="de-DE" sz="1200">
                <a:solidFill>
                  <a:srgbClr val="003D6A"/>
                </a:solidFill>
              </a:rPr>
              <a:t>erfolgt platzsparend in einer Nut des Gehäuses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728243"/>
                <a:gridCol xmlns:rel="http://schemas.openxmlformats.org/package/2006/relationships" xmlns:f="http://www.f.com" w="2592365"/>
                <a:gridCol xmlns:rel="http://schemas.openxmlformats.org/package/2006/relationships" xmlns:f="http://www.f.com" w="1728243"/>
                <a:gridCol xmlns:rel="http://schemas.openxmlformats.org/package/2006/relationships" xmlns:f="http://www.f.com" w="2304324"/>
              </a:tblGrid>
              <a:tr xmlns:rel="http://schemas.openxmlformats.org/package/2006/relationships" xmlns:f="http://www.f.com" h="2530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0.0048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0.156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0.069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0.106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