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2-Finger Angular Gripper I Angular Gripper for small components I SGB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SGB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01624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016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016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Product presentation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SGB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Angular Gripper for small components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800" b="1">
                <a:solidFill>
                  <a:schemeClr val="bg1"/>
                </a:solidFill>
              </a:rPr>
              <a:t>Angular Gripper for small components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Small, simple pressurized plastic angular gripper with spring return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Light. Slim. Fast.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Principle of function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Lever mechanism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Pressure piece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Base Jaw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Drive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Housing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The horizontally arranged pistons are pressed away from each other by compressed air.</a:t>
            </a:r>
          </a:p>
          <a:p>
            <a:r>
              <a:rPr lang="de-DE" sz="1100">
                <a:solidFill>
                  <a:srgbClr val="003D6A"/>
                </a:solidFill>
              </a:rPr>
              <a:t>The base jaws are opened at an angle and in a synchronized fashion by the bearing-mounted lever mechanism.</a:t>
            </a:r>
          </a:p>
          <a:p>
            <a:r>
              <a:rPr lang="de-DE" sz="1100">
                <a:solidFill>
                  <a:srgbClr val="003D6A"/>
                </a:solidFill>
              </a:rPr>
              <a:t>Reset is done by compression spring.</a:t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Functional description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Advantages – Your benefits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Housing made from glass fiber reinforced plastic </a:t>
            </a:r>
            <a:r>
              <a:rPr lang="de-DE" sz="1200">
                <a:solidFill>
                  <a:srgbClr val="003D6A"/>
                </a:solidFill>
              </a:rPr>
              <a:t>Making the gripper extremely light and free from corrosion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One-way acting double piston drive with lever gear drive </a:t>
            </a:r>
            <a:r>
              <a:rPr lang="de-DE" sz="1200">
                <a:solidFill>
                  <a:srgbClr val="003D6A"/>
                </a:solidFill>
              </a:rPr>
              <a:t>for high power transmission and synchronized gripping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Basic version generally equipped with a pressure piece </a:t>
            </a:r>
            <a:r>
              <a:rPr lang="de-DE" sz="1200">
                <a:solidFill>
                  <a:srgbClr val="003D6A"/>
                </a:solidFill>
              </a:rPr>
              <a:t>for the spring-supported pressing of workpieces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favorable in price </a:t>
            </a:r>
            <a:r>
              <a:rPr lang="de-DE" sz="1200">
                <a:solidFill>
                  <a:srgbClr val="003D6A"/>
                </a:solidFill>
              </a:rPr>
              <a:t>especially suitable for low-budget applications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Technical data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1728243"/>
                <a:gridCol xmlns:rel="http://schemas.openxmlformats.org/package/2006/relationships" xmlns:f="http://www.f.com" w="2592365"/>
                <a:gridCol xmlns:rel="http://schemas.openxmlformats.org/package/2006/relationships" xmlns:f="http://www.f.com" w="1728243"/>
                <a:gridCol xmlns:rel="http://schemas.openxmlformats.org/package/2006/relationships" xmlns:f="http://www.f.com" w="2304324"/>
              </a:tblGrid>
              <a:tr xmlns:rel="http://schemas.openxmlformats.org/package/2006/relationships" xmlns:f="http://www.f.com" h="253080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Technical data overview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Size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Recommended workpiece 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permissible finger length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