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Multi-Finger Centric Gripper I 4-finger centric gripper I PZV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PZV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PZV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4-finger centric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4-finger centric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The multi-finger gripper for applications, in which two or three fingers are insufficient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Loadable. Precise.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centric jaw movement.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Wedge-hook design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