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Mehrfinger-Zentrischgreifer I 4-Finger-Zentrischgreifer I PZV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PZV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2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PZV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4-Finger-Zentrischgreifer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4-Finger-Zentrischgreifer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Der Mehrfingergreifer für Anwendungen, bei denen zwei oder drei Finger nicht ausreichen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Belastbar. Präzise. Zuverlässig.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Vielzahn-Gleitführung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 über Druckluft nach oben bzw. unten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synchrone, zentrische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</a:t>
            </a:r>
            <a:r>
              <a:rPr lang="de-DE" sz="1200">
                <a:solidFill>
                  <a:srgbClr val="003D6A"/>
                </a:solidFill>
              </a:rPr>
              <a:t>für präzise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Keilhakenprinzip </a:t>
            </a:r>
            <a:r>
              <a:rPr lang="de-DE" sz="1200">
                <a:solidFill>
                  <a:srgbClr val="003D6A"/>
                </a:solidFill>
              </a:rPr>
              <a:t>für hohe Kraftübertragung und synchronisiertes Greifen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Sensorzubehör </a:t>
            </a:r>
            <a:r>
              <a:rPr lang="de-DE" sz="1200">
                <a:solidFill>
                  <a:srgbClr val="003D6A"/>
                </a:solidFill>
              </a:rPr>
              <a:t>für vielfältige Abfragemöglichkeiten und Überwachung der Hubposition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