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3-Finger Centric Gripper I Sealed gripper I DPZ-plus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DPZ-plus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6321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63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DPZ-plus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Sealed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Sealed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Despite the high moment load of the base jaws, this sealed 3-finger centric gripper meets the requirements of IP67 and does not permit the ingress of any substances from the working environment into the interior of the component.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Fully encapsulated. Reliable. Precise.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Lip seal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External round base jaw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Inner base jaw with multi-tooth guidance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Round piston with rod and wedge-hook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piston is moved up and down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centric jaw movement.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interior multi-tooth guidance </a:t>
            </a:r>
            <a:r>
              <a:rPr lang="de-DE" sz="1200">
                <a:solidFill>
                  <a:srgbClr val="003D6A"/>
                </a:solidFill>
              </a:rPr>
              <a:t>for the precise handling of different workpieces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Lip seal at the outside round guidance </a:t>
            </a:r>
            <a:r>
              <a:rPr lang="de-DE" sz="1200">
                <a:solidFill>
                  <a:srgbClr val="003D6A"/>
                </a:solidFill>
              </a:rPr>
              <a:t>for permanent, secure gripper sealing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Sealed 3-finger centric gripper </a:t>
            </a:r>
            <a:r>
              <a:rPr lang="de-DE" sz="1200">
                <a:solidFill>
                  <a:srgbClr val="003D6A"/>
                </a:solidFill>
              </a:rPr>
              <a:t>complies to IP67 requirements despite a high moment load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Fastening at one gripper side in two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Maximum gripping forces at a compact design </a:t>
            </a:r>
            <a:r>
              <a:rPr lang="de-DE" sz="1200">
                <a:solidFill>
                  <a:srgbClr val="003D6A"/>
                </a:solidFill>
              </a:rPr>
              <a:t>for a wide range of applications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dimensions </a:t>
            </a:r>
            <a:r>
              <a:rPr lang="de-DE" sz="1200">
                <a:solidFill>
                  <a:srgbClr val="003D6A"/>
                </a:solidFill>
              </a:rPr>
              <a:t>for minimal interfering contours in handling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230 .. 320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250 .. 355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0.2 .. 0.25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290 .. 830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320 .. 945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1.45 .. 3.06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0.37 .. 0.45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520 .. 1215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620 .. 1490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2.6 .. 4.6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0.62 .. 0.92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900 .. 2725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1000 .. 2765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4.5 .. 10.35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1.3 .. 1.6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1620 .. 4950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1920 .. 5460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8.1 .. 18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1.9 .. 2.3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2945 .. 7000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3000 .. 8300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14.7 .. 27.5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3.5 .. 4.7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5700 .. 14260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5880 .. 15070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28.5 .. 52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7.9 .. 9.7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6750 .. 16500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7160 .. 17150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33.5 .. 60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15.6 .. 20.1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