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3-Finger-Zentrischgreifer I Dichte Greifer I DPZ-plus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DPZ-plus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632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63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DPZ-plus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Dichte 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Dichte 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Trotz der hohen Momentenbelastbarkeit der Grundbacken erfüllt dieser abgedichtete 3-Finger-Zentrischgreifer die Anforderungen gemäß IP67 und lässt keine Stoffe aus der Arbeitsumgebung ins Innere der Komponente eindringen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Voll gekapselt. Zuverlässig. Präzise.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Lippendichtung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Äußere runde 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Innere Grundbacke mit Vielzahn-Gleitführung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Rundkolben mit Stange und Keilhaken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synchrone, zentrische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im Inneren </a:t>
            </a:r>
            <a:r>
              <a:rPr lang="de-DE" sz="1200">
                <a:solidFill>
                  <a:srgbClr val="003D6A"/>
                </a:solidFill>
              </a:rPr>
              <a:t>für präzise Handhabung unterschiedlicher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Lippendichtung an der äußeren Rundführung </a:t>
            </a:r>
            <a:r>
              <a:rPr lang="de-DE" sz="1200">
                <a:solidFill>
                  <a:srgbClr val="003D6A"/>
                </a:solidFill>
              </a:rPr>
              <a:t>für dauerhaft sichere Abdichtung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Dichter 3-Finger-Zentrischgreifer </a:t>
            </a:r>
            <a:r>
              <a:rPr lang="de-DE" sz="1200">
                <a:solidFill>
                  <a:srgbClr val="003D6A"/>
                </a:solidFill>
              </a:rPr>
              <a:t>erfüllt trotz hoher Momentenbelastbarkeit die Anforderungen gemäß IP67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einer Greiferseite in zwei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Höchste Greifkräfte bei kompakter Bauweise </a:t>
            </a:r>
            <a:r>
              <a:rPr lang="de-DE" sz="1200">
                <a:solidFill>
                  <a:srgbClr val="003D6A"/>
                </a:solidFill>
              </a:rPr>
              <a:t>für ein vielseitiges Anwendungsspektrum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</a:t>
            </a:r>
            <a:r>
              <a:rPr lang="de-DE" sz="1200">
                <a:solidFill>
                  <a:srgbClr val="003D6A"/>
                </a:solidFill>
              </a:rPr>
              <a:t>für minimierte Störkonturen in der Handhabung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230 .. 320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250 .. 355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0.2 .. 0.25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290 .. 830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320 .. 945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1.45 .. 3.06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0.37 .. 0.45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520 .. 1215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620 .. 1490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2.6 .. 4.6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0.62 .. 0.92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900 .. 2725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1000 .. 2765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4.5 .. 10.35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1.3 .. 1.6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1620 .. 4950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1920 .. 5460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8.1 .. 18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1.9 .. 2.3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2945 .. 7000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3000 .. 8300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14.7 .. 27.5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3.5 .. 4.7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5700 .. 14260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5880 .. 15070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28.5 .. 52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7.9 .. 9.7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6750 .. 16500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7160 .. 17150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33.5 .. 60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15.6 .. 20.1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