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3-Finger-Zentrischgreifer I Universalgreifer I PZB-plus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PZB-plus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24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2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2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PZB-plus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3-Finger-Zentrischgreifer mit großer Greifkraft, hoher Momentenaufnahme je Finger sowie einer Mittenbohrung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Flexibel. Präzise.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Mittenbohrung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synchrone, zentrische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Greifkräfte realisierbar </a:t>
            </a:r>
            <a:r>
              <a:rPr lang="de-DE" sz="1200">
                <a:solidFill>
                  <a:srgbClr val="003D6A"/>
                </a:solidFill>
              </a:rPr>
              <a:t>für ein vielseitiges Anwendungsspektrum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Durchgehende Mittenbohrung </a:t>
            </a:r>
            <a:r>
              <a:rPr lang="de-DE" sz="1200">
                <a:solidFill>
                  <a:srgbClr val="003D6A"/>
                </a:solidFill>
              </a:rPr>
              <a:t>vorhanden mit Passung und Innengewinde, welches die Montage von kundenseitigen Anbauten erleichtert. Des Weiteren dient die Mittenbohrung zur Durchführung von Versorgungsschläuchen u. ä.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Optionen </a:t>
            </a:r>
            <a:r>
              <a:rPr lang="de-DE" sz="1200">
                <a:solidFill>
                  <a:srgbClr val="003D6A"/>
                </a:solidFill>
              </a:rPr>
              <a:t>optional mit mechanischer Greifkrafterhaltung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340 .. 460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0.26 .. 0.36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54 .. 58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450 .. 1080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500 .. 1160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730 .. 1560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830 .. 1750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1600 .. 4050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1700 .. 4900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1.5 .. 2.3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2700 .. 5050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3000 .. 5700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4500 .. 5400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5800 .. 7300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4.8 .. 7.3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6400 .. 13950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6800 .. 16200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32 .. 55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11.5 .. 15.8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8700 .. 22500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9200 .. 24900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20.5 .. 24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11400 .. 27400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12200 .. 27600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38 .. 53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