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3-Finger Centric Gripper I Universal gripper I JGZ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JGZ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7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7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JGZ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3-finger centric gripper of the compact class with T-slot guidance and best cost-performance ratio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Loadable. Reliable. Compact.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T-slot guidance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 system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piston is moved up and down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centric jaw movement.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 firm focus on the essentials </a:t>
            </a:r>
            <a:r>
              <a:rPr lang="de-DE" sz="1200">
                <a:solidFill>
                  <a:srgbClr val="003D6A"/>
                </a:solidFill>
              </a:rPr>
              <a:t>for maximum profitability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Sturdy T-slot guidance </a:t>
            </a:r>
            <a:r>
              <a:rPr lang="de-DE" sz="1200">
                <a:solidFill>
                  <a:srgbClr val="003D6A"/>
                </a:solidFill>
              </a:rPr>
              <a:t>for the precise handling of different workpieces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dimensions and low weight </a:t>
            </a:r>
            <a:r>
              <a:rPr lang="de-DE" sz="1200">
                <a:solidFill>
                  <a:srgbClr val="003D6A"/>
                </a:solidFill>
              </a:rPr>
              <a:t>for minimal interfering contours in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Wedge-hook design </a:t>
            </a:r>
            <a:r>
              <a:rPr lang="de-DE" sz="1200">
                <a:solidFill>
                  <a:srgbClr val="003D6A"/>
                </a:solidFill>
              </a:rPr>
              <a:t>for high power transmission and synchronized gripping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sensor accessories </a:t>
            </a:r>
            <a:r>
              <a:rPr lang="de-DE" sz="1200">
                <a:solidFill>
                  <a:srgbClr val="003D6A"/>
                </a:solidFill>
              </a:rPr>
              <a:t>for monitoring and control of the stroke 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Fastening at one gripper side in two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255 .. 355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270 .. 370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0.12 .. 0.15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325 .. 445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355 .. 505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0.25 .. 0.3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58 .. 64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580 .. 765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640 .. 860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0.43 .. 0.54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1000 .. 1350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1080 .. 1450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0.79 .. 0.96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1800 .. 2520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1920 .. 2700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1.41 .. 1.95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115 .. 125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3100 .. 4150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3330 .. 4400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2.8 .. 3.6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145 .. 160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6000 .. 7990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6390 .. 8480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5.6 .. 8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180 .. 200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