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3-Finger-Zentrischgreifer I Universalgreifer I JGZ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JGZ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7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7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JGZ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3-Finger-Zentrischgreifer der Kompakt-Klasse mit T-Nuten-Gleitführung und bestem Preis-Leistungs-Verhältnis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Zuverlässig.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T-Nuten-Gleitführung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synchrone, zentrische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Konzentration auf das Wesentliche </a:t>
            </a:r>
            <a:r>
              <a:rPr lang="de-DE" sz="1200">
                <a:solidFill>
                  <a:srgbClr val="003D6A"/>
                </a:solidFill>
              </a:rPr>
              <a:t>für ein Maximum an Wirtschaftlichkeit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Widerstandsfähige T-Nuten-Gleitführung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und geringe Eigenmasse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Wesentliches Sensorzubehör </a:t>
            </a:r>
            <a:r>
              <a:rPr lang="de-DE" sz="1200">
                <a:solidFill>
                  <a:srgbClr val="003D6A"/>
                </a:solidFill>
              </a:rPr>
              <a:t>zur Abfrage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einer Greiferseite in zwei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255 .. 355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325 .. 445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355 .. 505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0.25 .. 0.3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580 .. 765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640 .. 860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0.43 .. 0.54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1000 .. 1350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1080 .. 1450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0.79 .. 0.96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1800 .. 2520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1920 .. 2700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1.41 .. 1.95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3100 .. 4150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3330 .. 4400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2.8 .. 3.6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6000 .. 7990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6390 .. 8480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