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09.08.2021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09.08.2021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 Centric Gripper I Universal gripper I PZN-plus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PZN-plus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09.08.2021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PZN-plus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3-finger centric gripper with high gripping force and maximum moments due to multi-tooth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Robust.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centric jaw movement.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Manifold options </a:t>
            </a:r>
            <a:r>
              <a:rPr lang="de-DE" sz="1200">
                <a:solidFill>
                  <a:srgbClr val="003D6A"/>
                </a:solidFill>
              </a:rPr>
              <a:t>for special optimization for your specific case of application (dustproof, high-temperature, corrosion-protected, etc.)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at one gripper side in two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215965"/>
              </p:ext>
            </p:extLst>
          </p:nvPr>
        </p:nvGraphicFramePr>
        <p:xfrm>
          <a:off x="395411" y="1059582"/>
          <a:ext cx="8353177" cy="3369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9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255 .. 446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270 .. 463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0.13 .. 0.21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325 .. 970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355 .. 1050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0.27 .. 0.46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1.65 .. 3.4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1863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580 .. 1585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640 .. 1833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0.43 .. 0.8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2.9 .. 5.5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960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1000 .. 3866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1080 .. 4182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0.79 .. 1.4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3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1800 .. 6493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1920 .. 7274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1.41 .. 2.7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0235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3100 .. 9674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3330 .. 10489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2.47 .. 4.5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15.5 .. 29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7558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6000 .. 18229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6390 .. 19796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5.6 .. 9.6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621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7100 .. 17380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7540 .. 18330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11 .. 16.7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35.5 .. 63.5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055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9500 .. 26500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10400 .. 28000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20 .. 25.5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5229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14500 .. 35500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15200 .. 37300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33 .. 46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72.5 .. 127.5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3859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24400 .. 57300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25500 .. 59500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122 .. 227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54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(16:9)</PresentationFormat>
  <Paragraphs>121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2021-08-09T15:01:32Z</dcterms:modified>
</cp:coreProperties>
</file>