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45" autoAdjust="0"/>
  </p:normalViewPr>
  <p:slideViewPr>
    <p:cSldViewPr>
      <p:cViewPr varScale="1">
        <p:scale>
          <a:sx n="142" d="100"/>
          <a:sy n="142" d="100"/>
        </p:scale>
        <p:origin x="714" y="108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09.08.2021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09.08.2021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3-Finger-Zentrischgreifer I Universalgreifer I PZN-plus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PZN-plus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09.08.2021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PZN-plus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Universalgreifer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Universalgreifer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Universeller 3-Finger-Zentrischgreifer mit großer Greifkraft und hoher Momentenaufnahme durch Vielzahn-Gleitführung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Zuverlässig. Robust. Flexibel.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Sensorik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Keilhakenprinzip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Gehäuse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Vielzahn-Gleitführung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Der Kolben wird über Druckluft nach oben bzw. unten bewegt.</a:t>
            </a:r>
          </a:p>
          <a:p>
            <a:r>
              <a:rPr lang="de-DE" sz="1100">
                <a:solidFill>
                  <a:srgbClr val="003D6A"/>
                </a:solidFill>
              </a:rPr>
              <a:t>Die schrägen Wirkflächen des Keilhakens erzeugen dabei eine synchrone, zentrische Backenbewegung.</a:t>
            </a:r>
          </a:p>
          <a:p>
            <a:endParaRPr lang="de-DE" sz="1100">
              <a:solidFill>
                <a:srgbClr val="003D6A"/>
              </a:solidFill>
            </a:endParaRPr>
          </a:p>
          <a:p>
            <a:endParaRPr lang="de-DE" sz="1100">
              <a:solidFill>
                <a:srgbClr val="003D6A"/>
              </a:solidFill>
            </a:endParaRP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Robuste Vielzahn-Gleitführung </a:t>
            </a:r>
            <a:r>
              <a:rPr lang="de-DE" sz="1200">
                <a:solidFill>
                  <a:srgbClr val="003D6A"/>
                </a:solidFill>
              </a:rPr>
              <a:t>für präzise Handhabung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Große Momentenaufnahme möglich </a:t>
            </a:r>
            <a:r>
              <a:rPr lang="de-DE" sz="1200">
                <a:solidFill>
                  <a:srgbClr val="003D6A"/>
                </a:solidFill>
              </a:rPr>
              <a:t>geeignet für den Einsatz langer Greiferfinger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Keilhakenprinzip </a:t>
            </a:r>
            <a:r>
              <a:rPr lang="de-DE" sz="1200">
                <a:solidFill>
                  <a:srgbClr val="003D6A"/>
                </a:solidFill>
              </a:rPr>
              <a:t>für hohe Kraftübertragung und synchronisiertes Greifen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Energieversorgung über schlauchlosen Direktanschluss oder über Verschraubungen </a:t>
            </a:r>
            <a:r>
              <a:rPr lang="de-DE" sz="1200">
                <a:solidFill>
                  <a:srgbClr val="003D6A"/>
                </a:solidFill>
              </a:rPr>
              <a:t>für die flexible Druckversorgung in allen Automatisierungslösungen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Umfangreiches Sensorzubehör </a:t>
            </a:r>
            <a:r>
              <a:rPr lang="de-DE" sz="1200">
                <a:solidFill>
                  <a:srgbClr val="003D6A"/>
                </a:solidFill>
              </a:rPr>
              <a:t>für vielfältige Abfragemöglichkeiten und Überwachung der Hubposition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Vielfältige Optionen </a:t>
            </a:r>
            <a:r>
              <a:rPr lang="de-DE" sz="1200">
                <a:solidFill>
                  <a:srgbClr val="003D6A"/>
                </a:solidFill>
              </a:rPr>
              <a:t>zur speziellen Optimierung für genau Ihren Anwendungsfall (staubdicht, Hochtemperatur, Korrosionsschutz u. v. m.)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Befestigung an einer Greiferseite in zwei Anschraubrichtungen </a:t>
            </a:r>
            <a:r>
              <a:rPr lang="de-DE" sz="1200">
                <a:solidFill>
                  <a:srgbClr val="003D6A"/>
                </a:solidFill>
              </a:rPr>
              <a:t>für universelle und flexible Montage des Greifers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5187744"/>
              </p:ext>
            </p:extLst>
          </p:nvPr>
        </p:nvGraphicFramePr>
        <p:xfrm>
          <a:off x="395411" y="1059582"/>
          <a:ext cx="8353177" cy="336966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1193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3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33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33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33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Hub pro Backe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Schließkraft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Öffnungskraft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Empfohlenes Werkstückgewicht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zulässige Fingerlänge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255 .. 446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270 .. 463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0.13 .. 0.21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40 .. 58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2 .. 4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325 .. 970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355 .. 1050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0.27 .. 0.46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1.65 .. 3.4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50 .. 72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11889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3 .. 6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580 .. 1585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640 .. 1833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0.43 .. 0.8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2.9 .. 5.5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64 .. 90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39284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4 .. 8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1000 .. 3866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1080 .. 4182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0.79 .. 1.4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5 .. 11.5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80 .. 110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28684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5 .. 10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1800 .. 6493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1920 .. 7274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1.41 .. 2.7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9 .. 20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80 .. 145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681079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6 .. 13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3100 .. 9674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3330 .. 10489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2.47 .. 4.5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15.5 .. 29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100 .. 180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435522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8 .. 16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6000 .. 18229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6390 .. 19796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5.6 .. 9.6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30 .. 55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100 .. 220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270754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14 .. 25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7100 .. 17380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7540 .. 18330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11 .. 16.7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35.5 .. 63.5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200 .. 280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14464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17 .. 30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9500 .. 26500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10400 .. 28000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20 .. 25.5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50 .. 100.5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200 .. 300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11058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20 .. 35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14500 .. 35500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15200 .. 37300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33 .. 46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72.5 .. 127.5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200 .. 250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8095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26 .. 45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24400 .. 57300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25500 .. 59500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64 .. 80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122 .. 227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200 .. 250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2623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</Words>
  <Application>Microsoft Office PowerPoint</Application>
  <PresentationFormat>Bildschirmpräsentation (16:9)</PresentationFormat>
  <Paragraphs>121</Paragraphs>
  <Slides>7</Slides>
  <Notes>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2021-08-09T15:00:58Z</dcterms:modified>
</cp:coreProperties>
</file>