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 Centric Gripper I Gripper for small components I MPZ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MPZ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0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MPZ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Small 3-finger centric gripper with base jaws guided on T-slots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Precise. Compact.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T-slot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centric jaw movement.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T-slot guidance </a:t>
            </a:r>
            <a:r>
              <a:rPr lang="de-DE" sz="1200">
                <a:solidFill>
                  <a:srgbClr val="003D6A"/>
                </a:solidFill>
              </a:rPr>
              <a:t>for precise gripping at high moment loads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Finger position monitoring </a:t>
            </a:r>
            <a:r>
              <a:rPr lang="de-DE" sz="1200">
                <a:solidFill>
                  <a:srgbClr val="003D6A"/>
                </a:solidFill>
              </a:rPr>
              <a:t>also possible via FPS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0.01 .. 0.02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0.02 .. 0.03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0.04 .. 0.06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225 .. 310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245 .. 340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0.22 .. 0.29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