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3-Finger-Zentrischgreifer I Kleinteilegreifer I MPZ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MPZ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0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0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MPZ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Kleiner 3-Finger-Zentrischgreifer mit T-Nuten-geführten Grundbacken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Präzise. Kompakt.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T-Nuten-Gleitführung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synchrone, zentrische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T-Nuten-Gleitführung </a:t>
            </a:r>
            <a:r>
              <a:rPr lang="de-DE" sz="1200">
                <a:solidFill>
                  <a:srgbClr val="003D6A"/>
                </a:solidFill>
              </a:rPr>
              <a:t>für präzises Greifen bei hoher Belastbarkeit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Abfrage der Fingerpositionen </a:t>
            </a:r>
            <a:r>
              <a:rPr lang="de-DE" sz="1200">
                <a:solidFill>
                  <a:srgbClr val="003D6A"/>
                </a:solidFill>
              </a:rPr>
              <a:t>auch über FPS möglich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</a:t>
            </a:r>
            <a:r>
              <a:rPr lang="de-DE" sz="1200">
                <a:solidFill>
                  <a:srgbClr val="003D6A"/>
                </a:solidFill>
              </a:rPr>
              <a:t>für minimierte Störkonturen in der Handhabung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0.01 .. 0.02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0.02 .. 0.03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35 .. 47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0.04 .. 0.06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55 .. 80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225 .. 310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245 .. 340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0.22 .. 0.29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