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Heavy-load gripper I SPG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SPG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606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60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0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SPG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Heavy-load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Heavy-load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Sturdy 2-finger parallel gripper for heavy components and a broad part range, equipped with robust guides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Strong. Robust.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Sliding guide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aligned base jaws are actuated with compressed air directly by the fixed piston, which opens and closes them.</a:t>
            </a:r>
          </a:p>
          <a:p>
            <a:r>
              <a:rPr lang="de-DE" sz="1100">
                <a:solidFill>
                  <a:srgbClr val="003D6A"/>
                </a:solidFill>
              </a:rPr>
              <a:t>The base jaws are synchronized by the rack and pinion kinematics.</a:t>
            </a:r>
          </a:p>
          <a:p>
            <a:r>
              <a:rPr lang="de-DE" sz="1100">
                <a:solidFill>
                  <a:srgbClr val="003D6A"/>
                </a:solidFill>
              </a:rPr>
              <a:t>The direct flow of force enables a high degree of efficiency and therefore very high gripping forces.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sliding guide </a:t>
            </a:r>
            <a:r>
              <a:rPr lang="de-DE" sz="1200">
                <a:solidFill>
                  <a:srgbClr val="003D6A"/>
                </a:solidFill>
              </a:rPr>
              <a:t>for precise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efficiency </a:t>
            </a:r>
            <a:r>
              <a:rPr lang="de-DE" sz="1200">
                <a:solidFill>
                  <a:srgbClr val="003D6A"/>
                </a:solidFill>
              </a:rPr>
              <a:t>through direct drive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from three gripper sides in three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11480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