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2-Finger-Parallelgreifer I Schwerlastgreifer I SPG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SPG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01606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0160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0160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Produktpräsentation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SPG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Schwerlastgreifer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Schwerlastgreifer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/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/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Stabiler 2-Finger-Parallelgreifer für schwere Bauteile mit großer Teilevarianz, ausgestattet mit robusten Gleitführungen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Stark. Robust. Flexibel.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Funktionsprinzip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Gehäuse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Grundbacke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Gleitführung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Kinematik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000">
                <a:solidFill>
                  <a:srgbClr val="003D6A"/>
                </a:solidFill>
              </a:rPr>
              <a:t>Die in einer Flucht angeordneten Grundbacken werden direkt durch die feststehenden Kolben intern mit Druckluft beaufschlagt und so geöffnet bzw. geschlossen.</a:t>
            </a:r>
          </a:p>
          <a:p>
            <a:r>
              <a:rPr lang="de-DE" sz="1000">
                <a:solidFill>
                  <a:srgbClr val="003D6A"/>
                </a:solidFill>
              </a:rPr>
              <a:t>Die Grundbacken werden durch die Ritzel-Zahnstangen-Kinematik synchronisiert.</a:t>
            </a:r>
          </a:p>
          <a:p>
            <a:r>
              <a:rPr lang="de-DE" sz="1000">
                <a:solidFill>
                  <a:srgbClr val="003D6A"/>
                </a:solidFill>
              </a:rPr>
              <a:t>Der direkte Kraftfluss ermöglicht einen hohen Wirkungsgrad und somit sehr hohe Greifkräfte.</a:t>
            </a:r>
          </a:p>
          <a:p>
            <a:r>
              <a:rPr lang="de-DE" sz="10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Funktionsbeschreibung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Vorteile – Ihr Nutzen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Robuste Gleitführung </a:t>
            </a:r>
            <a:r>
              <a:rPr lang="de-DE" sz="1200">
                <a:solidFill>
                  <a:srgbClr val="003D6A"/>
                </a:solidFill>
              </a:rPr>
              <a:t>für präzise Handhabung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Große Momentenaufnahme möglich </a:t>
            </a:r>
            <a:r>
              <a:rPr lang="de-DE" sz="1200">
                <a:solidFill>
                  <a:srgbClr val="003D6A"/>
                </a:solidFill>
              </a:rPr>
              <a:t>geeignet für den Einsatz langer Greiferfinger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Hoher Wirkungsgrad </a:t>
            </a:r>
            <a:r>
              <a:rPr lang="de-DE" sz="1200">
                <a:solidFill>
                  <a:srgbClr val="003D6A"/>
                </a:solidFill>
              </a:rPr>
              <a:t>durch direkten Antrieb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Befestigung an drei Greiferseiten in drei Anschraubrichtungen </a:t>
            </a:r>
            <a:r>
              <a:rPr lang="de-DE" sz="1200">
                <a:solidFill>
                  <a:srgbClr val="003D6A"/>
                </a:solidFill>
              </a:rPr>
              <a:t>für universelle und flexible Montage des Greifers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Energieversorgung über schlauchlosen Direktanschluss oder über Verschraubungen </a:t>
            </a:r>
            <a:r>
              <a:rPr lang="de-DE" sz="1200">
                <a:solidFill>
                  <a:srgbClr val="003D6A"/>
                </a:solidFill>
              </a:rPr>
              <a:t>für die flexible Druckversorgung in allen Automatisierungslösungen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Technische Daten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1044147"/>
                <a:gridCol xmlns:rel="http://schemas.openxmlformats.org/package/2006/relationships" xmlns:f="http://www.f.com" w="870122"/>
                <a:gridCol xmlns:rel="http://schemas.openxmlformats.org/package/2006/relationships" xmlns:f="http://www.f.com" w="1218171"/>
                <a:gridCol xmlns:rel="http://schemas.openxmlformats.org/package/2006/relationships" xmlns:f="http://www.f.com" w="1218171"/>
                <a:gridCol xmlns:rel="http://schemas.openxmlformats.org/package/2006/relationships" xmlns:f="http://www.f.com" w="1566220"/>
                <a:gridCol xmlns:rel="http://schemas.openxmlformats.org/package/2006/relationships" xmlns:f="http://www.f.com" w="1044147"/>
                <a:gridCol xmlns:rel="http://schemas.openxmlformats.org/package/2006/relationships" xmlns:f="http://www.f.com" w="1392196"/>
              </a:tblGrid>
              <a:tr xmlns:rel="http://schemas.openxmlformats.org/package/2006/relationships" xmlns:f="http://www.f.com" h="253080"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Technische Daten Übersicht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Baugröße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Hub pro Backe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Schließkraft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Öffnungskraft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Empfohlenes Werkstückgewicht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Eigenmasse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zulässige Fingerlänge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11480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