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2-finger parallel gripper I Long-stroke gripper I PSH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PSH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01603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0160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0160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Product presentation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PSH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Long-stroke gripper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Long-stroke gripper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2-finger parallel gripper with long jaw stroke and dirt-resistant round guidance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800" b="1">
                <a:solidFill>
                  <a:schemeClr val="bg1"/>
                </a:solidFill>
              </a:rPr>
              <a:t>Compact. Flexible. Fully encapsulated.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Principle of function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Housing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Kinematics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Base Jaw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Round guidances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By actuating the pistons with compressed air, the base jaws, which are located at the piston and the rack, are moved.</a:t>
            </a:r>
          </a:p>
          <a:p>
            <a:r>
              <a:rPr lang="de-DE" sz="1100">
                <a:solidFill>
                  <a:srgbClr val="003D6A"/>
                </a:solidFill>
              </a:rPr>
              <a:t>The jaw stroke is synchronized by means of rack and pinion kinematics.</a:t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Functional description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Advantages – Your benefits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High maximum moments possible </a:t>
            </a:r>
            <a:r>
              <a:rPr lang="de-DE" sz="1200">
                <a:solidFill>
                  <a:srgbClr val="003D6A"/>
                </a:solidFill>
              </a:rPr>
              <a:t>suitable for using long gripper fingers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Dirt-protected round guidances </a:t>
            </a:r>
            <a:r>
              <a:rPr lang="de-DE" sz="1200">
                <a:solidFill>
                  <a:srgbClr val="003D6A"/>
                </a:solidFill>
              </a:rPr>
              <a:t>sealed, for long strokes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Fastening at two gripper sides with centering </a:t>
            </a:r>
            <a:r>
              <a:rPr lang="de-DE" sz="1200">
                <a:solidFill>
                  <a:srgbClr val="003D6A"/>
                </a:solidFill>
              </a:rPr>
              <a:t>for universal and flexible gripper assembly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Air supply via hose-free direct connection or screw connections </a:t>
            </a:r>
            <a:r>
              <a:rPr lang="de-DE" sz="1200">
                <a:solidFill>
                  <a:srgbClr val="003D6A"/>
                </a:solidFill>
              </a:rPr>
              <a:t>for flexible pressure supply in all automated systems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Comprehensive sensor accessory program </a:t>
            </a:r>
            <a:r>
              <a:rPr lang="de-DE" sz="1200">
                <a:solidFill>
                  <a:srgbClr val="003D6A"/>
                </a:solidFill>
              </a:rPr>
              <a:t>for versatile querying possibilities and stroke position monitoring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Technical data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1044147"/>
                <a:gridCol xmlns:rel="http://schemas.openxmlformats.org/package/2006/relationships" xmlns:f="http://www.f.com" w="870122"/>
                <a:gridCol xmlns:rel="http://schemas.openxmlformats.org/package/2006/relationships" xmlns:f="http://www.f.com" w="1218171"/>
                <a:gridCol xmlns:rel="http://schemas.openxmlformats.org/package/2006/relationships" xmlns:f="http://www.f.com" w="1218171"/>
                <a:gridCol xmlns:rel="http://schemas.openxmlformats.org/package/2006/relationships" xmlns:f="http://www.f.com" w="1566220"/>
                <a:gridCol xmlns:rel="http://schemas.openxmlformats.org/package/2006/relationships" xmlns:f="http://www.f.com" w="1044147"/>
                <a:gridCol xmlns:rel="http://schemas.openxmlformats.org/package/2006/relationships" xmlns:f="http://www.f.com" w="1392196"/>
              </a:tblGrid>
              <a:tr xmlns:rel="http://schemas.openxmlformats.org/package/2006/relationships" xmlns:f="http://www.f.com" h="253080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Technical data overview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Size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Stroke per jaw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Closing force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Opening force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Recommended workpiece 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permissible finger length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14 .. 28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320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320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0.77 .. 0.95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22.5 .. 35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3.75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1.8 .. 2.05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170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29 .. 100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1170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1170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3.9 .. 6.7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230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1760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1760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8.8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8.05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