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2-Finger-Parallelgreifer I Großhubgreifer I PSH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PSH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160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160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160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PSH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Großhubgreifer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Großhubgreifer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2-Finger-Parallelgreifer mit großem Backenhub und schmutzunempfindlichen Rundführungen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Kompakt. Flexibel. Voll gekapselt.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Kinematik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Grundbacke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Rundführungen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Durch Druckbeaufschlagung der Kolben werden die jeweils am Kolben und der Zahnstange befestigten Grundbacken bewegt.</a:t>
            </a:r>
          </a:p>
          <a:p>
            <a:r>
              <a:rPr lang="de-DE" sz="1100">
                <a:solidFill>
                  <a:srgbClr val="003D6A"/>
                </a:solidFill>
              </a:rPr>
              <a:t>Die Synchronisation des Backenhubes erfolgt durch eine Ritzel-Zahnstangen-Kinematik.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Momentenaufnahme möglich </a:t>
            </a:r>
            <a:r>
              <a:rPr lang="de-DE" sz="1200">
                <a:solidFill>
                  <a:srgbClr val="003D6A"/>
                </a:solidFill>
              </a:rPr>
              <a:t>geeignet für den Einsatz langer Greiferfinger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Schmutzgeschützte Rundführungen </a:t>
            </a:r>
            <a:r>
              <a:rPr lang="de-DE" sz="1200">
                <a:solidFill>
                  <a:srgbClr val="003D6A"/>
                </a:solidFill>
              </a:rPr>
              <a:t>abgedichtet, für große Hübe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Befestigung an zwei Greiferseiten mit Zentrierung </a:t>
            </a:r>
            <a:r>
              <a:rPr lang="de-DE" sz="1200">
                <a:solidFill>
                  <a:srgbClr val="003D6A"/>
                </a:solidFill>
              </a:rPr>
              <a:t>für universelle und flexible Montage des Greifers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Energieversorgung über schlauchlosen Direktanschluss oder über Verschraubungen </a:t>
            </a:r>
            <a:r>
              <a:rPr lang="de-DE" sz="1200">
                <a:solidFill>
                  <a:srgbClr val="003D6A"/>
                </a:solidFill>
              </a:rPr>
              <a:t>für die flexible Druckversorgung in allen Automatisierungslösungen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Umfangreiches Sensorzubehör </a:t>
            </a:r>
            <a:r>
              <a:rPr lang="de-DE" sz="1200">
                <a:solidFill>
                  <a:srgbClr val="003D6A"/>
                </a:solidFill>
              </a:rPr>
              <a:t>für vielfältige Abfragemöglichkeiten und Überwachung der Hubposition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Hub pro Backe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Schließkraft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Öffnungskraft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Empfohlenes Werkstückgewicht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zulässige Fingerlänge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0.77 .. 0.95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22.5 .. 35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3.75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1.8 .. 2.05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1170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3.9 .. 6.7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8.05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