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Long-stroke gripper I PFH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PFH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239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239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0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PFH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Long-stroke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Long-stroke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2-finger parallel gripper with long jaw stroke for large parts and/or a broad range of parts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Loadable. Flexible. Reliable.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Sliding guide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Dust cover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Centering and mounting possibilities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Kinematics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base jaws form the piston chambers while the pistons themselves remain stationary.</a:t>
            </a:r>
          </a:p>
          <a:p>
            <a:r>
              <a:rPr lang="de-DE" sz="1100">
                <a:solidFill>
                  <a:srgbClr val="003D6A"/>
                </a:solidFill>
              </a:rPr>
              <a:t>By pressure actuating opposing piston area, the base jaws set in motion.</a:t>
            </a:r>
          </a:p>
          <a:p>
            <a:r>
              <a:rPr lang="de-DE" sz="1100">
                <a:solidFill>
                  <a:srgbClr val="003D6A"/>
                </a:solidFill>
              </a:rPr>
              <a:t>The end of the stroke is dampened with an elastomer pad.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sliding guide </a:t>
            </a:r>
            <a:r>
              <a:rPr lang="de-DE" sz="1200">
                <a:solidFill>
                  <a:srgbClr val="003D6A"/>
                </a:solidFill>
              </a:rPr>
              <a:t>for the precise handling of different workpieces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maximum moments possible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Double piston rack and pinion principle </a:t>
            </a:r>
            <a:r>
              <a:rPr lang="de-DE" sz="1200">
                <a:solidFill>
                  <a:srgbClr val="003D6A"/>
                </a:solidFill>
              </a:rPr>
              <a:t>for centric clamping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Mounting from two sides in three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