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PFH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PFH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39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39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PFH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2-Finger-Parallelgreifer mit großem Backenhub für große Teile und/oder großes Teilespektrum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Flexibel.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Gleitführung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Schmutzabdeckung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Grundbacken bilden die Kolbenräume, während die Kolben selbst feststehen.</a:t>
            </a:r>
          </a:p>
          <a:p>
            <a:r>
              <a:rPr lang="de-DE" sz="1100">
                <a:solidFill>
                  <a:srgbClr val="003D6A"/>
                </a:solidFill>
              </a:rPr>
              <a:t>Durch Druckbeaufschlagung der gegenüberliegenden Kolbenräume setzen sich die Grundbacken in Bewegung.</a:t>
            </a:r>
          </a:p>
          <a:p>
            <a:r>
              <a:rPr lang="de-DE" sz="1100">
                <a:solidFill>
                  <a:srgbClr val="003D6A"/>
                </a:solidFill>
              </a:rPr>
              <a:t>Das Hubende wird über ein Elastomer abgedämpft.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Gleitführung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Doppelkolben-Zahnstangen-Ritzel-Prinzip </a:t>
            </a:r>
            <a:r>
              <a:rPr lang="de-DE" sz="1200">
                <a:solidFill>
                  <a:srgbClr val="003D6A"/>
                </a:solidFill>
              </a:rPr>
              <a:t>für zentrisches Spannen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