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 parallel gripper I Long-stroke gripper I PFH-mini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PFH-mini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1597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159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159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PFH-mini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Long-stroke gripper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Long-stroke gripper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2-finger parallel gripper with long jaw stroke for large parts and/or a broad range of parts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Loadable. Flexible. Reliable.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Sliding guide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Dust cover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Base Jaw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Centering and mounting possibilities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Kinematics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By pressure actuation of the opposing piston, the base jaws, everyone is guided by a carrier on the piston, are set in motion.</a:t>
            </a:r>
          </a:p>
          <a:p>
            <a:r>
              <a:rPr lang="de-DE" sz="1100">
                <a:solidFill>
                  <a:srgbClr val="003D6A"/>
                </a:solidFill>
              </a:rPr>
              <a:t>The jaw stroke is synchronized by means of rack and pinion kinematics.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Housing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Robust sliding guide </a:t>
            </a:r>
            <a:r>
              <a:rPr lang="de-DE" sz="1200">
                <a:solidFill>
                  <a:srgbClr val="003D6A"/>
                </a:solidFill>
              </a:rPr>
              <a:t>for the precise handling of different workpieces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High maximum moments possible </a:t>
            </a:r>
            <a:r>
              <a:rPr lang="de-DE" sz="1200">
                <a:solidFill>
                  <a:srgbClr val="003D6A"/>
                </a:solidFill>
              </a:rPr>
              <a:t>suitable for using long gripper fingers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Double piston rack and pinion principle </a:t>
            </a:r>
            <a:r>
              <a:rPr lang="de-DE" sz="1200">
                <a:solidFill>
                  <a:srgbClr val="003D6A"/>
                </a:solidFill>
              </a:rPr>
              <a:t>for centric clamping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Mounting from two sides in three screw directions </a:t>
            </a:r>
            <a:r>
              <a:rPr lang="de-DE" sz="1200">
                <a:solidFill>
                  <a:srgbClr val="003D6A"/>
                </a:solidFill>
              </a:rPr>
              <a:t>for universal and flexible gripper assembly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Air supply via hose-free direct connection or screw connections </a:t>
            </a:r>
            <a:r>
              <a:rPr lang="de-DE" sz="1200">
                <a:solidFill>
                  <a:srgbClr val="003D6A"/>
                </a:solidFill>
              </a:rPr>
              <a:t>for flexible pressure supply in all automated systems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044147"/>
                <a:gridCol xmlns:rel="http://schemas.openxmlformats.org/package/2006/relationships" xmlns:f="http://www.f.com" w="870122"/>
                <a:gridCol xmlns:rel="http://schemas.openxmlformats.org/package/2006/relationships" xmlns:f="http://www.f.com" w="1218171"/>
                <a:gridCol xmlns:rel="http://schemas.openxmlformats.org/package/2006/relationships" xmlns:f="http://www.f.com" w="1218171"/>
                <a:gridCol xmlns:rel="http://schemas.openxmlformats.org/package/2006/relationships" xmlns:f="http://www.f.com" w="1566220"/>
                <a:gridCol xmlns:rel="http://schemas.openxmlformats.org/package/2006/relationships" xmlns:f="http://www.f.com" w="1044147"/>
                <a:gridCol xmlns:rel="http://schemas.openxmlformats.org/package/2006/relationships" xmlns:f="http://www.f.com" w="1392196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Stroke per jaw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Closing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Opening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Recommended workpiece 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permissible finger length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30 .. 60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630 .. 720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3.15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2.65 .. 3.5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100 .. 150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40 .. 80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1260 .. 1540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1100 .. 1380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5.5 .. 6.3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4.6 .. 6.2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150 .. 200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50 .. 100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2600 .. 2950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2330 .. 2680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11.65 .. 13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9.6 .. 12.6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200 .. 250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