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PFH-mini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PFH-mini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9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PFH-mini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2-Finger-Parallelgreifer mit großem Backenhub für große Teile und/oder großes Teilespektrum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Flexibel.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Gleitführung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Schmutzabdeckung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Durch Druckbeaufschlagung der gegenüberliegenden Kolben werden die jeweils durch einen Mitnehmer am Kolben geführten Grundbacken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Synchronisation des Backenhubes erfolgt durch eine Ritzel-Zahnstangen-Kinematik.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Gleitführung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Doppelkolben-Zahnstangen-Ritzel-Prinzip </a:t>
            </a:r>
            <a:r>
              <a:rPr lang="de-DE" sz="1200">
                <a:solidFill>
                  <a:srgbClr val="003D6A"/>
                </a:solidFill>
              </a:rPr>
              <a:t>für zentrisches Spannen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630 .. 720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2.65 .. 3.5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1260 .. 1540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1100 .. 1380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5.5 .. 6.3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4.6 .. 6.2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2600 .. 2950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2330 .. 2680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11.65 .. 13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9.6 .. 12.6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