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PGB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9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2-finger parallel gripper with a high gripping force and high moment capacity due to the multi-tooth slideway as well as the center bore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Loadable.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 bore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oval piston is moved up or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Center through-hole </a:t>
            </a:r>
            <a:r>
              <a:rPr lang="de-DE" sz="1200">
                <a:solidFill>
                  <a:srgbClr val="003D6A"/>
                </a:solidFill>
              </a:rPr>
              <a:t>for feed-through of workpieces, supply hoses, sensor systems, optical workpiece recognition systems, etc.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Drive concept oval piston </a:t>
            </a:r>
            <a:r>
              <a:rPr lang="de-DE" sz="1200">
                <a:solidFill>
                  <a:srgbClr val="003D6A"/>
                </a:solidFill>
              </a:rPr>
              <a:t>for maximum gripping forces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