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PGB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9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mit großer Greifkraft und hoher Momentenaufnahme durch Vielzahn-Gleitführung sowie Mittenbohrung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Belastbar.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Mittenbohrung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ovale Kolben wird über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Durchgehende Mittenbohrung </a:t>
            </a:r>
            <a:r>
              <a:rPr lang="de-DE" sz="1200">
                <a:solidFill>
                  <a:srgbClr val="003D6A"/>
                </a:solidFill>
              </a:rPr>
              <a:t>zur Durchführung von Werkstücken, Versorgungsschläuchen, Sensorik, optischen Werkstückerkennungssystemen u. ä.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Antriebskonzept Ovalkolben </a:t>
            </a:r>
            <a:r>
              <a:rPr lang="de-DE" sz="1200">
                <a:solidFill>
                  <a:srgbClr val="003D6A"/>
                </a:solidFill>
              </a:rPr>
              <a:t>für maximale Greifkräfte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