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PGF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PGF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8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PGF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parallel gripper with surface-guided base jaws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Compact.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Sliding guide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round piston is pushed upwards or downwards with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Precise flat guidance </a:t>
            </a:r>
            <a:r>
              <a:rPr lang="de-DE" sz="1200">
                <a:solidFill>
                  <a:srgbClr val="003D6A"/>
                </a:solidFill>
              </a:rPr>
              <a:t>for very good guidance characteristics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Large stroke at compact design </a:t>
            </a:r>
            <a:r>
              <a:rPr lang="de-DE" sz="1200">
                <a:solidFill>
                  <a:srgbClr val="003D6A"/>
                </a:solidFill>
              </a:rPr>
              <a:t>for minimal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M5 connection on both sides of the guidances </a:t>
            </a:r>
            <a:r>
              <a:rPr lang="de-DE" sz="1200">
                <a:solidFill>
                  <a:srgbClr val="003D6A"/>
                </a:solidFill>
              </a:rPr>
              <a:t>for the use of lubricating nipples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240 .. 340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260 .. 360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360 .. 480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380 .. 500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560 .. 760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590 .. 790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1.15 .. 1.25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880 .. 1150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900 .. 1170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2.35 .. 2.85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1420 .. 1900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1490 .. 1970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5 .. 5.3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