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PGF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PGF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8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PGF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Parallelgreifer mit flächengeführten Grundbacken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Kompakt.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runde Kolben wird mit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Präzise Flachführung </a:t>
            </a:r>
            <a:r>
              <a:rPr lang="de-DE" sz="1200">
                <a:solidFill>
                  <a:srgbClr val="003D6A"/>
                </a:solidFill>
              </a:rPr>
              <a:t>für sehr gute Führungseigenschaften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Großer Hub bei kompakter Bauweise </a:t>
            </a:r>
            <a:r>
              <a:rPr lang="de-DE" sz="120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Beidseitiger Anschluss M5 im Bereich der Führungen </a:t>
            </a:r>
            <a:r>
              <a:rPr lang="de-DE" sz="1200">
                <a:solidFill>
                  <a:srgbClr val="003D6A"/>
                </a:solidFill>
              </a:rPr>
              <a:t>für die Verwendung von Schmiernippeln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560 .. 760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590 .. 790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1.15 .. 1.25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880 .. 1150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900 .. 1170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2.35 .. 2.85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1420 .. 1900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1490 .. 1970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5 .. 5.3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