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Gripper for small components I KGG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KGG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578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57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5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KGG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Gripper for small components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Gripper for small components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SCHUNK gripper with the largest stroke for the range of small-sized parts.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60 mm stroke per finger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Narrow 2-finger parallel gripper with large stroke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Compact. Flexible. Slim.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Sliding guide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Kinematics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aligned base jaws are actuated with compressed air directly by the fixed piston, which opens and closes them.</a:t>
            </a:r>
          </a:p>
          <a:p>
            <a:r>
              <a:rPr lang="de-DE" sz="1100">
                <a:solidFill>
                  <a:srgbClr val="003D6A"/>
                </a:solidFill>
              </a:rPr>
              <a:t>The base jaws are synchronized by the internal rack and pinion arrangement.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Centering and mounting possibilities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T-slot guidance </a:t>
            </a:r>
            <a:r>
              <a:rPr lang="de-DE" sz="1200">
                <a:solidFill>
                  <a:srgbClr val="003D6A"/>
                </a:solidFill>
              </a:rPr>
              <a:t>for high maximum moments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Pneumatic 2-piston drive design </a:t>
            </a:r>
            <a:r>
              <a:rPr lang="de-DE" sz="1200">
                <a:solidFill>
                  <a:srgbClr val="003D6A"/>
                </a:solidFill>
              </a:rPr>
              <a:t>for direct power transmission and high efficiency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Rack and pinion principle </a:t>
            </a:r>
            <a:r>
              <a:rPr lang="de-DE" sz="1200">
                <a:solidFill>
                  <a:srgbClr val="003D6A"/>
                </a:solidFill>
              </a:rPr>
              <a:t>for centric clamping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from two sides in three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10 .. 20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0.09 .. 0.11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12 .. 24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0.15 .. 0.19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15 .. 30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0.25 .. 0.33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0.37 .. 0.5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