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Kleinteilegreifer I KGG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KGG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57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57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57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KGG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SCHUNK Greifer mit dem größten Hub für den Kleinteilebereich.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Bis zu 60 mm Hub pro Finger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Schmaler 2-Finger-Parallelgreifer mit großem Hub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Flexibel. Schmal.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Gleitführung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in einer Flucht angeordneten Grundbacken werden direkt durch die feststehenden Kolben intern mit Druckluft beaufschlagt und so geöffnet bzw. geschlossen.</a:t>
            </a:r>
          </a:p>
          <a:p>
            <a:r>
              <a:rPr lang="de-DE" sz="1100">
                <a:solidFill>
                  <a:srgbClr val="003D6A"/>
                </a:solidFill>
              </a:rPr>
              <a:t>Die Grundbacken werden durch die interne Ritzel-Zahnstangen-Anordnung synchronisiert.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Robuste T-Nutenführung </a:t>
            </a:r>
            <a:r>
              <a:rPr lang="de-DE" sz="1200">
                <a:solidFill>
                  <a:srgbClr val="003D6A"/>
                </a:solidFill>
              </a:rPr>
              <a:t>für eine hohe Momentenaufnahme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Pneumatisches 2-Kolben-Antriebskonzept </a:t>
            </a:r>
            <a:r>
              <a:rPr lang="de-DE" sz="1200">
                <a:solidFill>
                  <a:srgbClr val="003D6A"/>
                </a:solidFill>
              </a:rPr>
              <a:t>für direkte Kraftübertragung und hohen Wirkungsgrad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Ritzel-Zahnstangen-Prinzip </a:t>
            </a:r>
            <a:r>
              <a:rPr lang="de-DE" sz="1200">
                <a:solidFill>
                  <a:srgbClr val="003D6A"/>
                </a:solidFill>
              </a:rPr>
              <a:t>für zentrisches Spannen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in drei Anschraubrichtungen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10 .. 20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0.09 .. 0.11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12 .. 24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0.25 .. 0.33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0.37 .. 0.5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