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Gripper for small components I KTG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KTG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7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KTG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parallel gripper with center bore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Cost-effective.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 bore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Profiled rail guide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By pressurizing the first or second piston, the base jaws which are individually guided by a carrier on the piston, are moved.</a:t>
            </a:r>
          </a:p>
          <a:p>
            <a:r>
              <a:rPr lang="de-DE" sz="1100">
                <a:solidFill>
                  <a:srgbClr val="003D6A"/>
                </a:solidFill>
              </a:rPr>
              <a:t>The movement is synchronized by means of lever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weight </a:t>
            </a:r>
            <a:r>
              <a:rPr lang="de-DE" sz="1200">
                <a:solidFill>
                  <a:srgbClr val="003D6A"/>
                </a:solidFill>
              </a:rPr>
              <a:t>for weight-optimized handling solutions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Long stroke </a:t>
            </a:r>
            <a:r>
              <a:rPr lang="de-DE" sz="1200">
                <a:solidFill>
                  <a:srgbClr val="003D6A"/>
                </a:solidFill>
              </a:rPr>
              <a:t>in proportion to the size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Base jaws guided on roller bearings </a:t>
            </a:r>
            <a:r>
              <a:rPr lang="de-DE" sz="1200">
                <a:solidFill>
                  <a:srgbClr val="003D6A"/>
                </a:solidFill>
              </a:rPr>
              <a:t>for precise gripping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through-hole </a:t>
            </a:r>
            <a:r>
              <a:rPr lang="de-DE" sz="1200">
                <a:solidFill>
                  <a:srgbClr val="003D6A"/>
                </a:solidFill>
              </a:rPr>
              <a:t>for workpiece feeding, sensor systems or actuators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