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2-Finger-Parallelgreifer I Kleinteilegreifer I KTG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KTG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01575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0157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0157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Produktpräsentation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KTG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Kleinteilegreifer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Kleinteilegreifer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/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/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2-Finger-Parallelgreifer mit Mittenbohrung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Kompakt. Kosteneffizient. Flexibel.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Funktionsprinzip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Antrieb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Mittenbohrung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Kinematik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Profilschienenführung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Gehäuse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>Durch Druckbeaufschlagung des ersten bzw. zweiten Kolbens werden die jeweils durch einen Mitnehmer am Kolben geführten Grundbacken bewegt.</a:t>
            </a:r>
          </a:p>
          <a:p>
            <a:r>
              <a:rPr lang="de-DE" sz="1100">
                <a:solidFill>
                  <a:srgbClr val="003D6A"/>
                </a:solidFill>
              </a:rPr>
              <a:t>Die Synchronisation erfolgt durch die Hebel-Kinematik.</a:t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Funktionsbeschreibung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Vorteile – Ihr Nutzen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Geringe Eigenmasse </a:t>
            </a:r>
            <a:r>
              <a:rPr lang="de-DE" sz="1200">
                <a:solidFill>
                  <a:srgbClr val="003D6A"/>
                </a:solidFill>
              </a:rPr>
              <a:t>für gewichtsoptimierte Handhabungslösungen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Großer Hub </a:t>
            </a:r>
            <a:r>
              <a:rPr lang="de-DE" sz="1200">
                <a:solidFill>
                  <a:srgbClr val="003D6A"/>
                </a:solidFill>
              </a:rPr>
              <a:t>im Verhältnis zur Baugröße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Wälzlagergeführte Grundbacken </a:t>
            </a:r>
            <a:r>
              <a:rPr lang="de-DE" sz="1200">
                <a:solidFill>
                  <a:srgbClr val="003D6A"/>
                </a:solidFill>
              </a:rPr>
              <a:t>für präzises Greifen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Durchgehende Mittenbohrung </a:t>
            </a:r>
            <a:r>
              <a:rPr lang="de-DE" sz="1200">
                <a:solidFill>
                  <a:srgbClr val="003D6A"/>
                </a:solidFill>
              </a:rPr>
              <a:t>für Werkstückzuführung, Sensorik oder Aktorik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Energieversorgung über schlauchlosen Direktanschluss oder über Verschraubungen </a:t>
            </a:r>
            <a:r>
              <a:rPr lang="de-DE" sz="1200">
                <a:solidFill>
                  <a:srgbClr val="003D6A"/>
                </a:solidFill>
              </a:rPr>
              <a:t>für die flexible Druckversorgung in allen Automatisierungslösungen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Technische Daten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1044147"/>
                <a:gridCol xmlns:rel="http://schemas.openxmlformats.org/package/2006/relationships" xmlns:f="http://www.f.com" w="870122"/>
                <a:gridCol xmlns:rel="http://schemas.openxmlformats.org/package/2006/relationships" xmlns:f="http://www.f.com" w="1218171"/>
                <a:gridCol xmlns:rel="http://schemas.openxmlformats.org/package/2006/relationships" xmlns:f="http://www.f.com" w="1218171"/>
                <a:gridCol xmlns:rel="http://schemas.openxmlformats.org/package/2006/relationships" xmlns:f="http://www.f.com" w="1566220"/>
                <a:gridCol xmlns:rel="http://schemas.openxmlformats.org/package/2006/relationships" xmlns:f="http://www.f.com" w="1044147"/>
                <a:gridCol xmlns:rel="http://schemas.openxmlformats.org/package/2006/relationships" xmlns:f="http://www.f.com" w="1392196"/>
              </a:tblGrid>
              <a:tr xmlns:rel="http://schemas.openxmlformats.org/package/2006/relationships" xmlns:f="http://www.f.com" h="253080"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Technische Daten Übersicht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Baugröße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Hub pro Backe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Schließkraft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Öffnungskraft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Empfohlenes Werkstückgewicht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Eigenmasse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zulässige Fingerlänge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0.07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