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Linear module I Stroke module I LM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LM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3295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329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327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LM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Stroke module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Stroke module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pneumatic linear module with the most diverse fields of applications for assembly automation.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52 stroke variants with up to 450 mm nominal stroke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Linear module with pneumatic drive and pre-loaded crossed roller bearings, free from play in dovetail rails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Reliable. Precise. Modular.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Mounting pattern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Cross roller guidance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Damping adjustment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End position adjustability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slide is guided with pretensioned crossed rollers at the base body and driven with a double-acting pneumatic cylinder which is integrated in the base body.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Sensor system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Closed slide construction </a:t>
            </a:r>
            <a:r>
              <a:rPr lang="de-DE" sz="1200">
                <a:solidFill>
                  <a:srgbClr val="003D6A"/>
                </a:solidFill>
              </a:rPr>
              <a:t>for high rigidity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Shock absorbers and proximity switches integrated in the projecting surfaces </a:t>
            </a:r>
            <a:r>
              <a:rPr lang="de-DE" sz="1200">
                <a:solidFill>
                  <a:srgbClr val="003D6A"/>
                </a:solidFill>
              </a:rPr>
              <a:t>for vibration-free movements and end position monitoring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Compact dimensions </a:t>
            </a:r>
            <a:r>
              <a:rPr lang="de-DE" sz="1200">
                <a:solidFill>
                  <a:srgbClr val="003D6A"/>
                </a:solidFill>
              </a:rPr>
              <a:t>for minimum interfering contours of the entire system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Pretensioned junction rollers </a:t>
            </a:r>
            <a:r>
              <a:rPr lang="de-DE" sz="1200">
                <a:solidFill>
                  <a:srgbClr val="003D6A"/>
                </a:solidFill>
              </a:rPr>
              <a:t>That means absolutely scope-free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basic load ratings </a:t>
            </a:r>
            <a:r>
              <a:rPr lang="de-DE" sz="1200">
                <a:solidFill>
                  <a:srgbClr val="003D6A"/>
                </a:solidFill>
              </a:rPr>
              <a:t>in all load directions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Several intermediate positions possible </a:t>
            </a:r>
            <a:r>
              <a:rPr lang="de-DE" sz="1200">
                <a:solidFill>
                  <a:srgbClr val="003D6A"/>
                </a:solidFill>
              </a:rPr>
              <a:t>for maximum flexibility in applications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Standardized mounting bores </a:t>
            </a:r>
            <a:r>
              <a:rPr lang="de-DE" sz="1200">
                <a:solidFill>
                  <a:srgbClr val="003D6A"/>
                </a:solidFill>
              </a:rPr>
              <a:t>for numerous combinations with other components from the modular system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Rod lock by means of clamping cartridge </a:t>
            </a:r>
            <a:r>
              <a:rPr lang="de-DE" sz="1200">
                <a:solidFill>
                  <a:srgbClr val="003D6A"/>
                </a:solidFill>
              </a:rPr>
              <a:t>for safety in case of emergency stops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extend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retracted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25 .. 59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0.44 .. 0.6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13 .. 100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0.88 .. 1.45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25 .. 225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294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1.9 .. 4.78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25 .. 350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482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3.9 .. 10.59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25 .. 450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633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4.85 .. 15.81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