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Schwenkeinheiten I Universalschwenkeinheit I SRU-mini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SRU-mini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247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247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1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SRU-mini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Universalschwenkeinheit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Universalschwenkeinheit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Höchste Leistung auf kleinstem Bauraum mit einer Schwenkzeit ab 0,11 Sekunden.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Leichte und schnelle Miniaturschwenkeinheit mit vielfältigen Optionen wie Fluiddurchführung, hydraulischer Dämpfung, Elastomerdämpfung und einer pneumatischen Mittelstellung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Schnell. Kompakt. Leistungsfähig.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Lagerung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Dämpfung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Endlage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beiden Pneumatikkolben bewegen sich bei Druckbeaufschlagung ihrer Stirnflächen geradlinig in ihren Bohrungen und drehen über ihre seitlich angebrachte Verzahnung das Ritzel.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Sauber abgestufte Baureihe mit gleichmäßigem Drehmomentwachstum </a:t>
            </a:r>
            <a:r>
              <a:rPr lang="de-DE" sz="1200">
                <a:solidFill>
                  <a:srgbClr val="003D6A"/>
                </a:solidFill>
              </a:rPr>
              <a:t>für viele Anwendungsfälle ist die richtige Größe als Standardprodukt lieferbar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Stets mit großer Endlageneinstellbarkeit </a:t>
            </a:r>
            <a:r>
              <a:rPr lang="de-DE" sz="1200">
                <a:solidFill>
                  <a:srgbClr val="003D6A"/>
                </a:solidFill>
              </a:rPr>
              <a:t>für die flexible Einstellbarkeit des Schwenkwinkels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Fluiddurchführung für Gase, Flüssigkeiten und Vakuum nutzbar </a:t>
            </a:r>
            <a:r>
              <a:rPr lang="de-DE" sz="1200">
                <a:solidFill>
                  <a:srgbClr val="003D6A"/>
                </a:solidFill>
              </a:rPr>
              <a:t>dadurch entfallen störende Verschlauchungen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Spielfreie Endlagen </a:t>
            </a:r>
            <a:r>
              <a:rPr lang="de-DE" sz="1200">
                <a:solidFill>
                  <a:srgbClr val="003D6A"/>
                </a:solidFill>
              </a:rPr>
              <a:t>für hohe Genauigkeit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Mittelstellung </a:t>
            </a:r>
            <a:r>
              <a:rPr lang="de-DE" sz="1200">
                <a:solidFill>
                  <a:srgbClr val="003D6A"/>
                </a:solidFill>
              </a:rPr>
              <a:t>für eine flexible Fertigung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Baureihenfortsetzung </a:t>
            </a:r>
            <a:r>
              <a:rPr lang="de-DE" sz="1200">
                <a:solidFill>
                  <a:srgbClr val="003D6A"/>
                </a:solidFill>
              </a:rPr>
              <a:t>nach oben durch die SRU-plus-Baureihe, für ein breites Anwendungsspektrum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0.16 .. 0.2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0.15 .. 0.22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0.24 .. 0.28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0.18 .. 0.26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0.6 .. 0.75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0.39 .. 0.54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1 .. 1.15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0.47 .. 0.65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