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Überwachung I Kollisions- und Überlastsensor OPR I OPS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OPS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436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436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43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OPS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Kollisions- und Überlastsensor OPR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Kollisions- und Überlastsensor OPR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für die Überwachung von Robotern und Handlinggeräten bei Kollisionen oder Überlastbedingungen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000" b="1">
                <a:solidFill>
                  <a:schemeClr val="bg1"/>
                </a:solidFill>
              </a:rPr>
              <a:t>Nachgiebig. Reaktionsschnell. Einfache Überwachung.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Pneumatikkolben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Anbauflansch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Im Kollisionsfall wird der Anbauflansch ausgelenkt. Dieser betätigt gleichzeitig einen Sensor, dessen Signal an der Steuerung den Not-Aus auslöst.</a:t>
            </a:r>
          </a:p>
          <a:p>
            <a:r>
              <a:rPr lang="de-DE" sz="1000">
                <a:solidFill>
                  <a:srgbClr val="003D6A"/>
                </a:solidFill>
              </a:rPr>
              <a:t>Nach dem Auslenken kann eine manuelle Rückstellung des OPS vorgenommen und die Anlage wieder in die Ausgangsposition gebracht werden.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Auslösekraft und Auslösemoment über Betriebsdruck einstellbar </a:t>
            </a:r>
            <a:r>
              <a:rPr lang="de-DE" sz="1200">
                <a:solidFill>
                  <a:srgbClr val="003D6A"/>
                </a:solidFill>
              </a:rPr>
              <a:t>für eine optimale Überwachung des Roboters und der Bauteile während Ihres Prozesses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Abfrage </a:t>
            </a:r>
            <a:r>
              <a:rPr lang="de-DE" sz="1200">
                <a:solidFill>
                  <a:srgbClr val="003D6A"/>
                </a:solidFill>
              </a:rPr>
              <a:t>zur verzögerungsfreien Signalübermittlung bei Kollision, damit der Roboter sofort gestoppt werden kann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ISO-Adapterplatten als Option </a:t>
            </a:r>
            <a:r>
              <a:rPr lang="de-DE" sz="1200">
                <a:solidFill>
                  <a:srgbClr val="003D6A"/>
                </a:solidFill>
              </a:rPr>
              <a:t>zur einfachen Montage an die meisten Robotertypen ohne zusätzlichen Fertigungsaufwand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axial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winkelig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rotatorisch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Ansprechempfindlichkeit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45 .. 360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