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Linearmodul I Hubmodul I LM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LM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3295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329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327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LM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Hubmodul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Hubmodul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Das pneumatische Linearmodul mit den vielfältigsten Einsatzmöglichkeiten für die Montageautomation.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52 Hubvarianten mit bis zu 450 mm Nutzhub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Linearmodul mit Pneumatikantrieb und spielfrei vorgespannten Kreuzrollen, in Prismenschienen geführt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Zuverlässig. Präzise. Modular.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Baukastenlochbild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Antrieb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Kreuzrollenführung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Dämpfungseinstellung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Endlageneinstellbarkeit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Der Schlitten wird mit vorgespannten Kreuzrollen am Grundkörper geführt und über einen in den Grundkörper integrierten, doppelt wirkenden pneumatischen Zylinder angetrieben.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Sensorik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Geschlossene Schlittenkonstruktion </a:t>
            </a:r>
            <a:r>
              <a:rPr lang="de-DE" sz="1200">
                <a:solidFill>
                  <a:srgbClr val="003D6A"/>
                </a:solidFill>
              </a:rPr>
              <a:t>für hohe Steifigkeit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Stoßdämpfer und Näherungsschalter integriert in die Projektionsflächen </a:t>
            </a:r>
            <a:r>
              <a:rPr lang="de-DE" sz="1200">
                <a:solidFill>
                  <a:srgbClr val="003D6A"/>
                </a:solidFill>
              </a:rPr>
              <a:t>für vibrationsfreie Bewegungen und Endlagenabfrage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Kompakte Baumaße </a:t>
            </a:r>
            <a:r>
              <a:rPr lang="de-DE" sz="1200">
                <a:solidFill>
                  <a:srgbClr val="003D6A"/>
                </a:solidFill>
              </a:rPr>
              <a:t>für minimierte Störkonturen des Gesamtsystems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Vorgespannte Kreuzrollenführungen </a:t>
            </a:r>
            <a:r>
              <a:rPr lang="de-DE" sz="1200">
                <a:solidFill>
                  <a:srgbClr val="003D6A"/>
                </a:solidFill>
              </a:rPr>
              <a:t>dadurch absolut spielfrei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Hohe Tragzahlen </a:t>
            </a:r>
            <a:r>
              <a:rPr lang="de-DE" sz="1200">
                <a:solidFill>
                  <a:srgbClr val="003D6A"/>
                </a:solidFill>
              </a:rPr>
              <a:t>in allen Lastrichtungen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Mehrere Zwischenpositionen möglich </a:t>
            </a:r>
            <a:r>
              <a:rPr lang="de-DE" sz="1200">
                <a:solidFill>
                  <a:srgbClr val="003D6A"/>
                </a:solidFill>
              </a:rPr>
              <a:t>für maximale Flexibilität in der Anwendung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Standardisierte Befestigungsbohrungen </a:t>
            </a:r>
            <a:r>
              <a:rPr lang="de-DE" sz="1200">
                <a:solidFill>
                  <a:srgbClr val="003D6A"/>
                </a:solidFill>
              </a:rPr>
              <a:t>für vielfältige Kombinationen mit anderen Bausteinen aus dem Montagebaukasten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Absenksperre durch Klemmpatrone realisiert </a:t>
            </a:r>
            <a:r>
              <a:rPr lang="de-DE" sz="1200">
                <a:solidFill>
                  <a:srgbClr val="003D6A"/>
                </a:solidFill>
              </a:rPr>
              <a:t>für Sicherheit bei Notstopps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</a:tblGrid>
              <a:tr xmlns:rel="http://schemas.openxmlformats.org/package/2006/relationships" xmlns:f="http://www.f.com" h="25308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Hub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Kraft ausfahren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Kraft einfahren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25 .. 59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0.44 .. 0.6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13 .. 100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0.88 .. 1.45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25 .. 225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294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226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1.9 .. 4.78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25 .. 350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482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415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3.9 .. 10.59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25 .. 450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753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633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4.85 .. 15.81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