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Linearmodul I Hubmodul I KLM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KLM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8744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87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327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KLM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Hubmodul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Hubmodul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Das Linearmodul mit Rundführungen und den meisten Kombinationsmöglichkeiten im Baukasten der Modularen Montageautomation.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Über 10.000 Kombinationsmöglichkeiten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Linearmodul mit Pneumatikantrieb und Kugelbuchsenführung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Modular. Robust. Zuverlässig.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Baukastenlochbild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Kugelbuchsenführung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Dämpfungseinstellung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Endlageneinstellbarkeit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Das Linearmodul wird über einen in den Grundkörper integrierten, doppelt wirkenden pneumatischen Zylinder angetrieben und mittels zwei gegenüberliegenden Führungsstangen verdrehgesichert geführt.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Sensorik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Doppel-Lagerung der Führungswellen in den Kugelbuchsen </a:t>
            </a:r>
            <a:r>
              <a:rPr lang="de-DE" sz="1200">
                <a:solidFill>
                  <a:srgbClr val="003D6A"/>
                </a:solidFill>
              </a:rPr>
              <a:t>für hohe Lastaufnahmen und Wiederholgenauigkeiten &lt; 0,015 mm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Stoßdämpfer und Näherungsschalter integriert in die Projektionsflächen </a:t>
            </a:r>
            <a:r>
              <a:rPr lang="de-DE" sz="1200">
                <a:solidFill>
                  <a:srgbClr val="003D6A"/>
                </a:solidFill>
              </a:rPr>
              <a:t>für vibrationsfreie Bewegungen und Endlagenabfrage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Stark dimensionierte Führungswellen </a:t>
            </a:r>
            <a:r>
              <a:rPr lang="de-DE" sz="1200">
                <a:solidFill>
                  <a:srgbClr val="003D6A"/>
                </a:solidFill>
              </a:rPr>
              <a:t>für hohe Steifigkeit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Hohe Tragzahlen </a:t>
            </a:r>
            <a:r>
              <a:rPr lang="de-DE" sz="1200">
                <a:solidFill>
                  <a:srgbClr val="003D6A"/>
                </a:solidFill>
              </a:rPr>
              <a:t>in allen Lastrichtungen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Standardisierte Befestigungsbohrungen </a:t>
            </a:r>
            <a:r>
              <a:rPr lang="de-DE" sz="1200">
                <a:solidFill>
                  <a:srgbClr val="003D6A"/>
                </a:solidFill>
              </a:rPr>
              <a:t>für vielfältige Kombinationen mit anderen Bausteinen aus dem Montagebaukasten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Mehrere Zwischenpositionen möglich </a:t>
            </a:r>
            <a:r>
              <a:rPr lang="de-DE" sz="1200">
                <a:solidFill>
                  <a:srgbClr val="003D6A"/>
                </a:solidFill>
              </a:rPr>
              <a:t>für maximale Flexibilität in der Anwendung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Absenksperre durch Klemmpatrone realisiert </a:t>
            </a:r>
            <a:r>
              <a:rPr lang="de-DE" sz="1200">
                <a:solidFill>
                  <a:srgbClr val="003D6A"/>
                </a:solidFill>
              </a:rPr>
              <a:t>für Sicherheit bei Notstopps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Kraft ausfahren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Kraft einfahren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25 .. 59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0.5 .. 0.66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13 .. 125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1.3 .. 2.14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25 .. 225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2.3 .. 5.18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6.8 .. 13.2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