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142" d="100"/>
          <a:sy n="142" d="100"/>
        </p:scale>
        <p:origin x="714" y="108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Universalgreifer I PGN-plus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PGN-plus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PGN-plus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Der weltweit meist gekaufte Universalgreifer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Universeller 2-Finger-Parallelgreifer mit großer Greifkraft und hoher Momentenaufnahme durch Vielzahn-Gleitführung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Zuverlässig. Robust. Flexibel.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Sensorik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Vielzahn-Gleitführung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Zentrier- und Befestigungsmöglichkeiten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ovale Kolben wird über Druckluft nach oben bzw. nach unten gedrückt.</a:t>
            </a:r>
          </a:p>
          <a:p>
            <a:r>
              <a:rPr lang="de-DE" sz="1100">
                <a:solidFill>
                  <a:srgbClr val="003D6A"/>
                </a:solidFill>
              </a:rPr>
              <a:t>Die schrägen Wirkflächen des Keilhakens erzeugen dabei eine synchrone parallele Backenbewegung.</a:t>
            </a: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Keilhakenprinzip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Robuste Vielzahn-Gleitführung </a:t>
            </a:r>
            <a:r>
              <a:rPr lang="de-DE" sz="1200">
                <a:solidFill>
                  <a:srgbClr val="003D6A"/>
                </a:solidFill>
              </a:rPr>
              <a:t>für präzise Handhabung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 Momentenaufnahme möglich </a:t>
            </a:r>
            <a:r>
              <a:rPr lang="de-DE" sz="1200">
                <a:solidFill>
                  <a:srgbClr val="003D6A"/>
                </a:solidFill>
              </a:rPr>
              <a:t>geeignet für den Einsatz langer Greiferfinger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Antriebskonzept Ovalkolben </a:t>
            </a:r>
            <a:r>
              <a:rPr lang="de-DE" sz="1200">
                <a:solidFill>
                  <a:srgbClr val="003D6A"/>
                </a:solidFill>
              </a:rPr>
              <a:t>für maximale Greifkräfte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an zwei Greiferseiten in drei Anschraubrichtungen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Umfangreiches Sensorzubehör </a:t>
            </a:r>
            <a:r>
              <a:rPr lang="de-DE" sz="1200">
                <a:solidFill>
                  <a:srgbClr val="003D6A"/>
                </a:solidFill>
              </a:rPr>
              <a:t>für vielfältige Abfragemöglichkeiten und Überwachung der Hubposition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Kompakte Baumaße </a:t>
            </a:r>
            <a:r>
              <a:rPr lang="de-DE" sz="1200">
                <a:solidFill>
                  <a:srgbClr val="003D6A"/>
                </a:solidFill>
              </a:rPr>
              <a:t>für minimierte Störkonturen in der Handhabung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Vielfältige Optionen </a:t>
            </a:r>
            <a:r>
              <a:rPr lang="de-DE" sz="1200">
                <a:solidFill>
                  <a:srgbClr val="003D6A"/>
                </a:solidFill>
              </a:rPr>
              <a:t>zur speziellen Optimierung für genau Ihren Anwendungsfall (staubdicht, Hochtemperatur, Korrosionsschutz u. v. m.)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675827"/>
              </p:ext>
            </p:extLst>
          </p:nvPr>
        </p:nvGraphicFramePr>
        <p:xfrm>
          <a:off x="395411" y="1059582"/>
          <a:ext cx="8353177" cy="336966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193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123 .. 235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132 .. 254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0.08 .. 0.13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50 .. 58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2 .. 4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135 .. 467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145 .. 503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0.17 .. 0.26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0.7 .. 1.45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50 .. 72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93654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250 .. 855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270 .. 925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0.28 .. 0.44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1.25 .. 2.6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64 .. 90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26275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415 .. 1410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465 .. 1570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0.5 .. 0.75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1.78 .. 4.3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80 .. 110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2975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660 .. 2235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725 .. 2445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0.81 .. 1.3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3.3 .. 6.85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100 .. 145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3774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1080 .. 3955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1170 .. 4110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1.35 .. 2.3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5.4 .. 11.2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125 .. 180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99068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8 .. 16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1640 .. 5260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1770 .. 5685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2.6 .. 4.4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8.2 .. 16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125 .. 220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7618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14 .. 25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2700 .. 7768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2870 .. 8322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5.4 .. 9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13.5 .. 23.5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160 .. 280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75588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17 .. 30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4200 .. 8340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4440 .. 8710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8.5 .. 12.6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21.5 .. 33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240 .. 320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12124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6000 .. 12500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6260 .. 13000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13.9 .. 18.2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30 .. 51.5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250 .. 350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1457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26 .. 45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9050 .. 21150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9400 .. 21800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28 .. 39.5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47 .. 80.5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300 .. 400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7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Bildschirmpräsentation (16:9)</PresentationFormat>
  <Paragraphs>126</Paragraphs>
  <Slides>7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2021-08-10T07:04:50Z</dcterms:modified>
</cp:coreProperties>
</file>